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Lato"/>
      <p:regular r:id="rId43"/>
      <p:bold r:id="rId44"/>
      <p:italic r:id="rId45"/>
      <p:boldItalic r:id="rId46"/>
    </p:embeddedFont>
    <p:embeddedFont>
      <p:font typeface="Pacifico"/>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Pacific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85fdd2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85fdd2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85fdd223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85fdd223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85fdd223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85fdd223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85fdd223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85fdd223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ab4f48b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ab4f48b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85fdd223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85fdd223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7d38f26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7d38f2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7c5c85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7c5c85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85b6e3b7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85b6e3b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85b6e3b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85b6e3b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7c988f6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7c988f6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85b6e3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85b6e3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ab4f48b6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ab4f48b6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85b6e3b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85b6e3b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a98c59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a98c59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ab4f48b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ab4f48b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20d62fca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20d62fca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20d62fc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20d62fc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20d62fca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20d62fca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20d62fca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20d62fca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20d62fca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20d62fca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7c988f6f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7c988f6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20d62fca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20d62fca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ab4f48b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ab4f48b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ab4f48b6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ab4f48b6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ab4f48b6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ab4f48b6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ab4f48b6d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ab4f48b6d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ab4f48b6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ab4f48b6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ab4f48b6d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ab4f48b6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87c5c859c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87c5c859c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7c988f6f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7c988f6f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7c988f6f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7c988f6f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7c988f6fd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7c988f6fd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7c988f6f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7c988f6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a0fc1c63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a0fc1c63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85fdd223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85fdd223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9141619" cy="5142161"/>
          </a:xfrm>
          <a:prstGeom prst="rect">
            <a:avLst/>
          </a:prstGeom>
          <a:noFill/>
          <a:ln>
            <a:noFill/>
          </a:ln>
        </p:spPr>
      </p:pic>
      <p:sp>
        <p:nvSpPr>
          <p:cNvPr id="13" name="Google Shape;13;p2"/>
          <p:cNvSpPr txBox="1"/>
          <p:nvPr>
            <p:ph type="ctrTitle"/>
          </p:nvPr>
        </p:nvSpPr>
        <p:spPr>
          <a:xfrm>
            <a:off x="2971799" y="1473200"/>
            <a:ext cx="5398200" cy="1816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Clr>
                <a:schemeClr val="lt1"/>
              </a:buClr>
              <a:buSzPts val="3600"/>
              <a:buFont typeface="Calibri"/>
              <a:buNone/>
              <a:defRPr sz="36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 name="Google Shape;14;p2"/>
          <p:cNvSpPr txBox="1"/>
          <p:nvPr>
            <p:ph idx="1" type="subTitle"/>
          </p:nvPr>
        </p:nvSpPr>
        <p:spPr>
          <a:xfrm>
            <a:off x="2971799" y="3289299"/>
            <a:ext cx="5398200" cy="10542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400"/>
              <a:buNone/>
              <a:defRPr sz="1400" cap="none">
                <a:solidFill>
                  <a:schemeClr val="lt1"/>
                </a:solidFill>
              </a:defRPr>
            </a:lvl1pPr>
            <a:lvl2pPr lvl="1" rtl="0" algn="ctr">
              <a:spcBef>
                <a:spcPts val="800"/>
              </a:spcBef>
              <a:spcAft>
                <a:spcPts val="0"/>
              </a:spcAft>
              <a:buSzPts val="1200"/>
              <a:buNone/>
              <a:defRPr>
                <a:solidFill>
                  <a:schemeClr val="lt1"/>
                </a:solidFill>
              </a:defRPr>
            </a:lvl2pPr>
            <a:lvl3pPr lvl="2" rtl="0" algn="ctr">
              <a:spcBef>
                <a:spcPts val="800"/>
              </a:spcBef>
              <a:spcAft>
                <a:spcPts val="0"/>
              </a:spcAft>
              <a:buSzPts val="1100"/>
              <a:buNone/>
              <a:defRPr>
                <a:solidFill>
                  <a:schemeClr val="lt1"/>
                </a:solidFill>
              </a:defRPr>
            </a:lvl3pPr>
            <a:lvl4pPr lvl="3" rtl="0" algn="ctr">
              <a:spcBef>
                <a:spcPts val="800"/>
              </a:spcBef>
              <a:spcAft>
                <a:spcPts val="0"/>
              </a:spcAft>
              <a:buSzPts val="900"/>
              <a:buNone/>
              <a:defRPr>
                <a:solidFill>
                  <a:schemeClr val="lt1"/>
                </a:solidFill>
              </a:defRPr>
            </a:lvl4pPr>
            <a:lvl5pPr lvl="4" rtl="0" algn="ctr">
              <a:spcBef>
                <a:spcPts val="800"/>
              </a:spcBef>
              <a:spcAft>
                <a:spcPts val="0"/>
              </a:spcAft>
              <a:buSzPts val="900"/>
              <a:buNone/>
              <a:defRPr>
                <a:solidFill>
                  <a:schemeClr val="lt1"/>
                </a:solidFill>
              </a:defRPr>
            </a:lvl5pPr>
            <a:lvl6pPr lvl="5" rtl="0" algn="ctr">
              <a:spcBef>
                <a:spcPts val="800"/>
              </a:spcBef>
              <a:spcAft>
                <a:spcPts val="0"/>
              </a:spcAft>
              <a:buSzPts val="900"/>
              <a:buNone/>
              <a:defRPr>
                <a:solidFill>
                  <a:schemeClr val="lt1"/>
                </a:solidFill>
              </a:defRPr>
            </a:lvl6pPr>
            <a:lvl7pPr lvl="6" rtl="0" algn="ctr">
              <a:spcBef>
                <a:spcPts val="800"/>
              </a:spcBef>
              <a:spcAft>
                <a:spcPts val="0"/>
              </a:spcAft>
              <a:buSzPts val="900"/>
              <a:buNone/>
              <a:defRPr>
                <a:solidFill>
                  <a:schemeClr val="lt1"/>
                </a:solidFill>
              </a:defRPr>
            </a:lvl7pPr>
            <a:lvl8pPr lvl="7" rtl="0" algn="ctr">
              <a:spcBef>
                <a:spcPts val="800"/>
              </a:spcBef>
              <a:spcAft>
                <a:spcPts val="0"/>
              </a:spcAft>
              <a:buSzPts val="900"/>
              <a:buNone/>
              <a:defRPr>
                <a:solidFill>
                  <a:schemeClr val="lt1"/>
                </a:solidFill>
              </a:defRPr>
            </a:lvl8pPr>
            <a:lvl9pPr lvl="8" rtl="0" algn="ctr">
              <a:spcBef>
                <a:spcPts val="800"/>
              </a:spcBef>
              <a:spcAft>
                <a:spcPts val="800"/>
              </a:spcAft>
              <a:buSzPts val="900"/>
              <a:buNone/>
              <a:defRPr>
                <a:solidFill>
                  <a:schemeClr val="lt1"/>
                </a:solidFill>
              </a:defRPr>
            </a:lvl9pPr>
          </a:lstStyle>
          <a:p/>
        </p:txBody>
      </p:sp>
      <p:sp>
        <p:nvSpPr>
          <p:cNvPr id="15" name="Google Shape;15;p2"/>
          <p:cNvSpPr txBox="1"/>
          <p:nvPr>
            <p:ph idx="10" type="dt"/>
          </p:nvPr>
        </p:nvSpPr>
        <p:spPr>
          <a:xfrm>
            <a:off x="6699418"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 name="Google Shape;16;p2"/>
          <p:cNvSpPr txBox="1"/>
          <p:nvPr>
            <p:ph idx="11" type="ftr"/>
          </p:nvPr>
        </p:nvSpPr>
        <p:spPr>
          <a:xfrm>
            <a:off x="2971799" y="4402931"/>
            <a:ext cx="36705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 name="Google Shape;17;p2"/>
          <p:cNvSpPr txBox="1"/>
          <p:nvPr>
            <p:ph idx="12" type="sldNum"/>
          </p:nvPr>
        </p:nvSpPr>
        <p:spPr>
          <a:xfrm>
            <a:off x="7956718"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panorámica con leyenda">
  <p:cSld name="Imagen panorámica con leyenda">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8" name="Google Shape;78;p11"/>
          <p:cNvSpPr txBox="1"/>
          <p:nvPr>
            <p:ph type="title"/>
          </p:nvPr>
        </p:nvSpPr>
        <p:spPr>
          <a:xfrm>
            <a:off x="514350" y="3549649"/>
            <a:ext cx="7598700" cy="4251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1"/>
              </a:buClr>
              <a:buSzPts val="1800"/>
              <a:buFont typeface="Calibri"/>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1"/>
          <p:cNvSpPr/>
          <p:nvPr>
            <p:ph idx="2" type="pic"/>
          </p:nvPr>
        </p:nvSpPr>
        <p:spPr>
          <a:xfrm>
            <a:off x="1028700" y="699084"/>
            <a:ext cx="6570000" cy="23736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50"/>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80" name="Google Shape;80;p11"/>
          <p:cNvSpPr txBox="1"/>
          <p:nvPr>
            <p:ph idx="1" type="body"/>
          </p:nvPr>
        </p:nvSpPr>
        <p:spPr>
          <a:xfrm>
            <a:off x="514350" y="3974702"/>
            <a:ext cx="7598700" cy="3702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100"/>
              <a:buNone/>
              <a:defRPr sz="1100"/>
            </a:lvl1pPr>
            <a:lvl2pPr indent="-228600" lvl="1" marL="914400" rtl="0" algn="l">
              <a:spcBef>
                <a:spcPts val="800"/>
              </a:spcBef>
              <a:spcAft>
                <a:spcPts val="0"/>
              </a:spcAft>
              <a:buSzPts val="900"/>
              <a:buNone/>
              <a:defRPr sz="900"/>
            </a:lvl2pPr>
            <a:lvl3pPr indent="-228600" lvl="2" marL="1371600" rtl="0" algn="l">
              <a:spcBef>
                <a:spcPts val="800"/>
              </a:spcBef>
              <a:spcAft>
                <a:spcPts val="0"/>
              </a:spcAft>
              <a:buSzPts val="800"/>
              <a:buNone/>
              <a:defRPr sz="800"/>
            </a:lvl3pPr>
            <a:lvl4pPr indent="-228600" lvl="3" marL="1828800" rtl="0" algn="l">
              <a:spcBef>
                <a:spcPts val="800"/>
              </a:spcBef>
              <a:spcAft>
                <a:spcPts val="0"/>
              </a:spcAft>
              <a:buSzPts val="700"/>
              <a:buNone/>
              <a:defRPr sz="700"/>
            </a:lvl4pPr>
            <a:lvl5pPr indent="-228600" lvl="4" marL="2286000" rtl="0" algn="l">
              <a:spcBef>
                <a:spcPts val="800"/>
              </a:spcBef>
              <a:spcAft>
                <a:spcPts val="0"/>
              </a:spcAft>
              <a:buSzPts val="700"/>
              <a:buNone/>
              <a:defRPr sz="700"/>
            </a:lvl5pPr>
            <a:lvl6pPr indent="-228600" lvl="5" marL="2743200" rtl="0" algn="l">
              <a:spcBef>
                <a:spcPts val="800"/>
              </a:spcBef>
              <a:spcAft>
                <a:spcPts val="0"/>
              </a:spcAft>
              <a:buSzPts val="700"/>
              <a:buNone/>
              <a:defRPr sz="700"/>
            </a:lvl6pPr>
            <a:lvl7pPr indent="-228600" lvl="6" marL="3200400" rtl="0" algn="l">
              <a:spcBef>
                <a:spcPts val="800"/>
              </a:spcBef>
              <a:spcAft>
                <a:spcPts val="0"/>
              </a:spcAft>
              <a:buSzPts val="700"/>
              <a:buNone/>
              <a:defRPr sz="700"/>
            </a:lvl7pPr>
            <a:lvl8pPr indent="-228600" lvl="7" marL="3657600" rtl="0" algn="l">
              <a:spcBef>
                <a:spcPts val="800"/>
              </a:spcBef>
              <a:spcAft>
                <a:spcPts val="0"/>
              </a:spcAft>
              <a:buSzPts val="700"/>
              <a:buNone/>
              <a:defRPr sz="700"/>
            </a:lvl8pPr>
            <a:lvl9pPr indent="-228600" lvl="8" marL="4114800" rtl="0" algn="l">
              <a:spcBef>
                <a:spcPts val="800"/>
              </a:spcBef>
              <a:spcAft>
                <a:spcPts val="800"/>
              </a:spcAft>
              <a:buSzPts val="700"/>
              <a:buNone/>
              <a:defRPr sz="700"/>
            </a:lvl9pPr>
          </a:lstStyle>
          <a:p/>
        </p:txBody>
      </p:sp>
      <p:sp>
        <p:nvSpPr>
          <p:cNvPr id="81" name="Google Shape;81;p1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leyenda">
  <p:cSld name="Título y leyenda">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6" name="Google Shape;86;p12"/>
          <p:cNvSpPr txBox="1"/>
          <p:nvPr>
            <p:ph type="title"/>
          </p:nvPr>
        </p:nvSpPr>
        <p:spPr>
          <a:xfrm>
            <a:off x="514351" y="457201"/>
            <a:ext cx="7598700" cy="23430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2400"/>
              <a:buFont typeface="Calibri"/>
              <a:buNone/>
              <a:defRPr b="0" sz="24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2"/>
          <p:cNvSpPr txBox="1"/>
          <p:nvPr>
            <p:ph idx="1" type="body"/>
          </p:nvPr>
        </p:nvSpPr>
        <p:spPr>
          <a:xfrm>
            <a:off x="514350" y="3257550"/>
            <a:ext cx="7598700" cy="1086000"/>
          </a:xfrm>
          <a:prstGeom prst="rect">
            <a:avLst/>
          </a:prstGeom>
          <a:noFill/>
          <a:ln>
            <a:noFill/>
          </a:ln>
        </p:spPr>
        <p:txBody>
          <a:bodyPr anchorCtr="0" anchor="ctr" bIns="34275" lIns="68575" spcFirstLastPara="1" rIns="68575" wrap="square" tIns="34275">
            <a:noAutofit/>
          </a:bodyPr>
          <a:lstStyle>
            <a:lvl1pPr indent="-228600" lvl="0" marL="457200" rtl="0" algn="l">
              <a:spcBef>
                <a:spcPts val="0"/>
              </a:spcBef>
              <a:spcAft>
                <a:spcPts val="0"/>
              </a:spcAft>
              <a:buSzPts val="1500"/>
              <a:buNone/>
              <a:defRPr sz="1500">
                <a:solidFill>
                  <a:schemeClr val="lt1"/>
                </a:solidFill>
              </a:defRPr>
            </a:lvl1pPr>
            <a:lvl2pPr indent="-228600" lvl="1" marL="914400" rtl="0" algn="l">
              <a:spcBef>
                <a:spcPts val="800"/>
              </a:spcBef>
              <a:spcAft>
                <a:spcPts val="0"/>
              </a:spcAft>
              <a:buSzPts val="1400"/>
              <a:buNone/>
              <a:defRPr sz="1400">
                <a:solidFill>
                  <a:schemeClr val="lt1"/>
                </a:solidFill>
              </a:defRPr>
            </a:lvl2pPr>
            <a:lvl3pPr indent="-228600" lvl="2" marL="1371600" rtl="0" algn="l">
              <a:spcBef>
                <a:spcPts val="800"/>
              </a:spcBef>
              <a:spcAft>
                <a:spcPts val="0"/>
              </a:spcAft>
              <a:buSzPts val="1200"/>
              <a:buNone/>
              <a:defRPr sz="1200">
                <a:solidFill>
                  <a:schemeClr val="lt1"/>
                </a:solidFill>
              </a:defRPr>
            </a:lvl3pPr>
            <a:lvl4pPr indent="-228600" lvl="3" marL="1828800" rtl="0" algn="l">
              <a:spcBef>
                <a:spcPts val="800"/>
              </a:spcBef>
              <a:spcAft>
                <a:spcPts val="0"/>
              </a:spcAft>
              <a:buSzPts val="1100"/>
              <a:buNone/>
              <a:defRPr sz="1100">
                <a:solidFill>
                  <a:schemeClr val="lt1"/>
                </a:solidFill>
              </a:defRPr>
            </a:lvl4pPr>
            <a:lvl5pPr indent="-228600" lvl="4" marL="2286000" rtl="0" algn="l">
              <a:spcBef>
                <a:spcPts val="800"/>
              </a:spcBef>
              <a:spcAft>
                <a:spcPts val="0"/>
              </a:spcAft>
              <a:buSzPts val="1100"/>
              <a:buNone/>
              <a:defRPr sz="1100">
                <a:solidFill>
                  <a:schemeClr val="lt1"/>
                </a:solidFill>
              </a:defRPr>
            </a:lvl5pPr>
            <a:lvl6pPr indent="-228600" lvl="5" marL="2743200" rtl="0" algn="l">
              <a:spcBef>
                <a:spcPts val="800"/>
              </a:spcBef>
              <a:spcAft>
                <a:spcPts val="0"/>
              </a:spcAft>
              <a:buSzPts val="1100"/>
              <a:buNone/>
              <a:defRPr sz="1100">
                <a:solidFill>
                  <a:schemeClr val="lt1"/>
                </a:solidFill>
              </a:defRPr>
            </a:lvl6pPr>
            <a:lvl7pPr indent="-228600" lvl="6" marL="3200400" rtl="0" algn="l">
              <a:spcBef>
                <a:spcPts val="800"/>
              </a:spcBef>
              <a:spcAft>
                <a:spcPts val="0"/>
              </a:spcAft>
              <a:buSzPts val="1100"/>
              <a:buNone/>
              <a:defRPr sz="1100">
                <a:solidFill>
                  <a:schemeClr val="lt1"/>
                </a:solidFill>
              </a:defRPr>
            </a:lvl7pPr>
            <a:lvl8pPr indent="-228600" lvl="7" marL="3657600" rtl="0" algn="l">
              <a:spcBef>
                <a:spcPts val="800"/>
              </a:spcBef>
              <a:spcAft>
                <a:spcPts val="0"/>
              </a:spcAft>
              <a:buSzPts val="1100"/>
              <a:buNone/>
              <a:defRPr sz="1100">
                <a:solidFill>
                  <a:schemeClr val="lt1"/>
                </a:solidFill>
              </a:defRPr>
            </a:lvl8pPr>
            <a:lvl9pPr indent="-228600" lvl="8" marL="4114800" rtl="0" algn="l">
              <a:spcBef>
                <a:spcPts val="800"/>
              </a:spcBef>
              <a:spcAft>
                <a:spcPts val="800"/>
              </a:spcAft>
              <a:buSzPts val="1100"/>
              <a:buNone/>
              <a:defRPr sz="1100">
                <a:solidFill>
                  <a:schemeClr val="lt1"/>
                </a:solidFill>
              </a:defRPr>
            </a:lvl9pPr>
          </a:lstStyle>
          <a:p/>
        </p:txBody>
      </p:sp>
      <p:sp>
        <p:nvSpPr>
          <p:cNvPr id="88" name="Google Shape;88;p12"/>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2"/>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2"/>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con título">
  <p:cSld name="Cita con título">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3" name="Google Shape;93;p13"/>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4" name="Google Shape;94;p13"/>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95" name="Google Shape;95;p13"/>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2400"/>
              <a:buFont typeface="Calibri"/>
              <a:buNone/>
              <a:defRPr b="0" sz="2400" cap="none">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3"/>
          <p:cNvSpPr txBox="1"/>
          <p:nvPr>
            <p:ph idx="1" type="body"/>
          </p:nvPr>
        </p:nvSpPr>
        <p:spPr>
          <a:xfrm>
            <a:off x="823406" y="2514600"/>
            <a:ext cx="7004400" cy="285900"/>
          </a:xfrm>
          <a:prstGeom prst="rect">
            <a:avLst/>
          </a:prstGeom>
          <a:noFill/>
          <a:ln>
            <a:noFill/>
          </a:ln>
        </p:spPr>
        <p:txBody>
          <a:bodyPr anchorCtr="0" anchor="ctr" bIns="34275" lIns="68575" spcFirstLastPara="1" rIns="68575" wrap="square" tIns="34275">
            <a:noAutofit/>
          </a:bodyPr>
          <a:lstStyle>
            <a:lvl1pPr indent="-228600" lvl="0" marL="457200" rtl="0" algn="l">
              <a:spcBef>
                <a:spcPts val="0"/>
              </a:spcBef>
              <a:spcAft>
                <a:spcPts val="0"/>
              </a:spcAft>
              <a:buSzPts val="1400"/>
              <a:buFont typeface="Calibri"/>
              <a:buNone/>
              <a:defRPr/>
            </a:lvl1pPr>
            <a:lvl2pPr indent="-228600" lvl="1" marL="914400" rtl="0" algn="l">
              <a:spcBef>
                <a:spcPts val="800"/>
              </a:spcBef>
              <a:spcAft>
                <a:spcPts val="0"/>
              </a:spcAft>
              <a:buSzPts val="1200"/>
              <a:buFont typeface="Calibri"/>
              <a:buNone/>
              <a:defRPr/>
            </a:lvl2pPr>
            <a:lvl3pPr indent="-228600" lvl="2" marL="1371600" rtl="0" algn="l">
              <a:spcBef>
                <a:spcPts val="800"/>
              </a:spcBef>
              <a:spcAft>
                <a:spcPts val="0"/>
              </a:spcAft>
              <a:buSzPts val="1100"/>
              <a:buFont typeface="Calibri"/>
              <a:buNone/>
              <a:defRPr/>
            </a:lvl3pPr>
            <a:lvl4pPr indent="-228600" lvl="3" marL="1828800" rtl="0" algn="l">
              <a:spcBef>
                <a:spcPts val="800"/>
              </a:spcBef>
              <a:spcAft>
                <a:spcPts val="0"/>
              </a:spcAft>
              <a:buSzPts val="900"/>
              <a:buFont typeface="Calibri"/>
              <a:buNone/>
              <a:defRPr/>
            </a:lvl4pPr>
            <a:lvl5pPr indent="-228600" lvl="4" marL="2286000" rtl="0" algn="l">
              <a:spcBef>
                <a:spcPts val="800"/>
              </a:spcBef>
              <a:spcAft>
                <a:spcPts val="0"/>
              </a:spcAft>
              <a:buSzPts val="900"/>
              <a:buFont typeface="Calibri"/>
              <a:buNone/>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97" name="Google Shape;97;p13"/>
          <p:cNvSpPr txBox="1"/>
          <p:nvPr>
            <p:ph idx="2" type="body"/>
          </p:nvPr>
        </p:nvSpPr>
        <p:spPr>
          <a:xfrm>
            <a:off x="515599" y="3257550"/>
            <a:ext cx="7614300" cy="1086000"/>
          </a:xfrm>
          <a:prstGeom prst="rect">
            <a:avLst/>
          </a:prstGeom>
          <a:noFill/>
          <a:ln>
            <a:noFill/>
          </a:ln>
        </p:spPr>
        <p:txBody>
          <a:bodyPr anchorCtr="0" anchor="ctr" bIns="34275" lIns="68575" spcFirstLastPara="1" rIns="68575" wrap="square" tIns="34275">
            <a:noAutofit/>
          </a:bodyPr>
          <a:lstStyle>
            <a:lvl1pPr indent="-228600" lvl="0" marL="457200" rtl="0" algn="l">
              <a:spcBef>
                <a:spcPts val="0"/>
              </a:spcBef>
              <a:spcAft>
                <a:spcPts val="0"/>
              </a:spcAft>
              <a:buSzPts val="1500"/>
              <a:buNone/>
              <a:defRPr sz="1500">
                <a:solidFill>
                  <a:schemeClr val="lt1"/>
                </a:solidFill>
              </a:defRPr>
            </a:lvl1pPr>
            <a:lvl2pPr indent="-228600" lvl="1" marL="914400" rtl="0" algn="l">
              <a:spcBef>
                <a:spcPts val="800"/>
              </a:spcBef>
              <a:spcAft>
                <a:spcPts val="0"/>
              </a:spcAft>
              <a:buSzPts val="1400"/>
              <a:buNone/>
              <a:defRPr sz="1400">
                <a:solidFill>
                  <a:schemeClr val="lt1"/>
                </a:solidFill>
              </a:defRPr>
            </a:lvl2pPr>
            <a:lvl3pPr indent="-228600" lvl="2" marL="1371600" rtl="0" algn="l">
              <a:spcBef>
                <a:spcPts val="800"/>
              </a:spcBef>
              <a:spcAft>
                <a:spcPts val="0"/>
              </a:spcAft>
              <a:buSzPts val="1200"/>
              <a:buNone/>
              <a:defRPr sz="1200">
                <a:solidFill>
                  <a:schemeClr val="lt1"/>
                </a:solidFill>
              </a:defRPr>
            </a:lvl3pPr>
            <a:lvl4pPr indent="-228600" lvl="3" marL="1828800" rtl="0" algn="l">
              <a:spcBef>
                <a:spcPts val="800"/>
              </a:spcBef>
              <a:spcAft>
                <a:spcPts val="0"/>
              </a:spcAft>
              <a:buSzPts val="1100"/>
              <a:buNone/>
              <a:defRPr sz="1100">
                <a:solidFill>
                  <a:schemeClr val="lt1"/>
                </a:solidFill>
              </a:defRPr>
            </a:lvl4pPr>
            <a:lvl5pPr indent="-228600" lvl="4" marL="2286000" rtl="0" algn="l">
              <a:spcBef>
                <a:spcPts val="800"/>
              </a:spcBef>
              <a:spcAft>
                <a:spcPts val="0"/>
              </a:spcAft>
              <a:buSzPts val="1100"/>
              <a:buNone/>
              <a:defRPr sz="1100">
                <a:solidFill>
                  <a:schemeClr val="lt1"/>
                </a:solidFill>
              </a:defRPr>
            </a:lvl5pPr>
            <a:lvl6pPr indent="-228600" lvl="5" marL="2743200" rtl="0" algn="l">
              <a:spcBef>
                <a:spcPts val="800"/>
              </a:spcBef>
              <a:spcAft>
                <a:spcPts val="0"/>
              </a:spcAft>
              <a:buSzPts val="1100"/>
              <a:buNone/>
              <a:defRPr sz="1100">
                <a:solidFill>
                  <a:schemeClr val="lt1"/>
                </a:solidFill>
              </a:defRPr>
            </a:lvl6pPr>
            <a:lvl7pPr indent="-228600" lvl="6" marL="3200400" rtl="0" algn="l">
              <a:spcBef>
                <a:spcPts val="800"/>
              </a:spcBef>
              <a:spcAft>
                <a:spcPts val="0"/>
              </a:spcAft>
              <a:buSzPts val="1100"/>
              <a:buNone/>
              <a:defRPr sz="1100">
                <a:solidFill>
                  <a:schemeClr val="lt1"/>
                </a:solidFill>
              </a:defRPr>
            </a:lvl7pPr>
            <a:lvl8pPr indent="-228600" lvl="7" marL="3657600" rtl="0" algn="l">
              <a:spcBef>
                <a:spcPts val="800"/>
              </a:spcBef>
              <a:spcAft>
                <a:spcPts val="0"/>
              </a:spcAft>
              <a:buSzPts val="1100"/>
              <a:buNone/>
              <a:defRPr sz="1100">
                <a:solidFill>
                  <a:schemeClr val="lt1"/>
                </a:solidFill>
              </a:defRPr>
            </a:lvl8pPr>
            <a:lvl9pPr indent="-228600" lvl="8" marL="4114800" rtl="0" algn="l">
              <a:spcBef>
                <a:spcPts val="800"/>
              </a:spcBef>
              <a:spcAft>
                <a:spcPts val="800"/>
              </a:spcAft>
              <a:buSzPts val="1100"/>
              <a:buNone/>
              <a:defRPr sz="1100">
                <a:solidFill>
                  <a:schemeClr val="lt1"/>
                </a:solidFill>
              </a:defRPr>
            </a:lvl9pPr>
          </a:lstStyle>
          <a:p/>
        </p:txBody>
      </p:sp>
      <p:sp>
        <p:nvSpPr>
          <p:cNvPr id="98" name="Google Shape;98;p1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1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rjeta de nombre">
  <p:cSld name="Tarjeta de nombre">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3" name="Google Shape;103;p14"/>
          <p:cNvSpPr txBox="1"/>
          <p:nvPr>
            <p:ph type="title"/>
          </p:nvPr>
        </p:nvSpPr>
        <p:spPr>
          <a:xfrm>
            <a:off x="514352" y="2481436"/>
            <a:ext cx="7598700" cy="1101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1"/>
              </a:buClr>
              <a:buSzPts val="2400"/>
              <a:buFont typeface="Calibri"/>
              <a:buNone/>
              <a:defRPr b="0" sz="24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14"/>
          <p:cNvSpPr txBox="1"/>
          <p:nvPr>
            <p:ph idx="1" type="body"/>
          </p:nvPr>
        </p:nvSpPr>
        <p:spPr>
          <a:xfrm>
            <a:off x="514351" y="3583036"/>
            <a:ext cx="7598700" cy="6453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500"/>
              <a:buNone/>
              <a:defRPr sz="1500">
                <a:solidFill>
                  <a:schemeClr val="lt1"/>
                </a:solidFill>
              </a:defRPr>
            </a:lvl1pPr>
            <a:lvl2pPr indent="-228600" lvl="1" marL="914400" rtl="0" algn="l">
              <a:spcBef>
                <a:spcPts val="800"/>
              </a:spcBef>
              <a:spcAft>
                <a:spcPts val="0"/>
              </a:spcAft>
              <a:buSzPts val="1400"/>
              <a:buNone/>
              <a:defRPr sz="1400">
                <a:solidFill>
                  <a:schemeClr val="lt1"/>
                </a:solidFill>
              </a:defRPr>
            </a:lvl2pPr>
            <a:lvl3pPr indent="-228600" lvl="2" marL="1371600" rtl="0" algn="l">
              <a:spcBef>
                <a:spcPts val="800"/>
              </a:spcBef>
              <a:spcAft>
                <a:spcPts val="0"/>
              </a:spcAft>
              <a:buSzPts val="1200"/>
              <a:buNone/>
              <a:defRPr sz="1200">
                <a:solidFill>
                  <a:schemeClr val="lt1"/>
                </a:solidFill>
              </a:defRPr>
            </a:lvl3pPr>
            <a:lvl4pPr indent="-228600" lvl="3" marL="1828800" rtl="0" algn="l">
              <a:spcBef>
                <a:spcPts val="800"/>
              </a:spcBef>
              <a:spcAft>
                <a:spcPts val="0"/>
              </a:spcAft>
              <a:buSzPts val="1100"/>
              <a:buNone/>
              <a:defRPr sz="1100">
                <a:solidFill>
                  <a:schemeClr val="lt1"/>
                </a:solidFill>
              </a:defRPr>
            </a:lvl4pPr>
            <a:lvl5pPr indent="-228600" lvl="4" marL="2286000" rtl="0" algn="l">
              <a:spcBef>
                <a:spcPts val="800"/>
              </a:spcBef>
              <a:spcAft>
                <a:spcPts val="0"/>
              </a:spcAft>
              <a:buSzPts val="1100"/>
              <a:buNone/>
              <a:defRPr sz="1100">
                <a:solidFill>
                  <a:schemeClr val="lt1"/>
                </a:solidFill>
              </a:defRPr>
            </a:lvl5pPr>
            <a:lvl6pPr indent="-228600" lvl="5" marL="2743200" rtl="0" algn="l">
              <a:spcBef>
                <a:spcPts val="800"/>
              </a:spcBef>
              <a:spcAft>
                <a:spcPts val="0"/>
              </a:spcAft>
              <a:buSzPts val="1100"/>
              <a:buNone/>
              <a:defRPr sz="1100">
                <a:solidFill>
                  <a:schemeClr val="lt1"/>
                </a:solidFill>
              </a:defRPr>
            </a:lvl6pPr>
            <a:lvl7pPr indent="-228600" lvl="6" marL="3200400" rtl="0" algn="l">
              <a:spcBef>
                <a:spcPts val="800"/>
              </a:spcBef>
              <a:spcAft>
                <a:spcPts val="0"/>
              </a:spcAft>
              <a:buSzPts val="1100"/>
              <a:buNone/>
              <a:defRPr sz="1100">
                <a:solidFill>
                  <a:schemeClr val="lt1"/>
                </a:solidFill>
              </a:defRPr>
            </a:lvl7pPr>
            <a:lvl8pPr indent="-228600" lvl="7" marL="3657600" rtl="0" algn="l">
              <a:spcBef>
                <a:spcPts val="800"/>
              </a:spcBef>
              <a:spcAft>
                <a:spcPts val="0"/>
              </a:spcAft>
              <a:buSzPts val="1100"/>
              <a:buNone/>
              <a:defRPr sz="1100">
                <a:solidFill>
                  <a:schemeClr val="lt1"/>
                </a:solidFill>
              </a:defRPr>
            </a:lvl8pPr>
            <a:lvl9pPr indent="-228600" lvl="8" marL="4114800" rtl="0" algn="l">
              <a:spcBef>
                <a:spcPts val="800"/>
              </a:spcBef>
              <a:spcAft>
                <a:spcPts val="800"/>
              </a:spcAft>
              <a:buSzPts val="1100"/>
              <a:buNone/>
              <a:defRPr sz="1100">
                <a:solidFill>
                  <a:schemeClr val="lt1"/>
                </a:solidFill>
              </a:defRPr>
            </a:lvl9pPr>
          </a:lstStyle>
          <a:p/>
        </p:txBody>
      </p:sp>
      <p:sp>
        <p:nvSpPr>
          <p:cNvPr id="105" name="Google Shape;105;p1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1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tarjeta de nombre">
  <p:cSld name="Cita tarjeta de nombre">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0" name="Google Shape;110;p15"/>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1" name="Google Shape;111;p15"/>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i="0" lang="es-419" sz="6000" u="none" cap="none" strike="noStrike">
                <a:solidFill>
                  <a:schemeClr val="lt1"/>
                </a:solidFill>
                <a:latin typeface="Calibri"/>
                <a:ea typeface="Calibri"/>
                <a:cs typeface="Calibri"/>
                <a:sym typeface="Calibri"/>
              </a:rPr>
              <a:t>“</a:t>
            </a:r>
            <a:endParaRPr sz="1100"/>
          </a:p>
        </p:txBody>
      </p:sp>
      <p:sp>
        <p:nvSpPr>
          <p:cNvPr id="112" name="Google Shape;112;p15"/>
          <p:cNvSpPr txBox="1"/>
          <p:nvPr>
            <p:ph type="title"/>
          </p:nvPr>
        </p:nvSpPr>
        <p:spPr>
          <a:xfrm>
            <a:off x="744200" y="457201"/>
            <a:ext cx="7162800" cy="20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2400"/>
              <a:buFont typeface="Calibri"/>
              <a:buNone/>
              <a:defRPr b="0" sz="2400" cap="none">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15"/>
          <p:cNvSpPr txBox="1"/>
          <p:nvPr>
            <p:ph idx="1" type="body"/>
          </p:nvPr>
        </p:nvSpPr>
        <p:spPr>
          <a:xfrm>
            <a:off x="514350" y="2914650"/>
            <a:ext cx="7601700" cy="666900"/>
          </a:xfrm>
          <a:prstGeom prst="rect">
            <a:avLst/>
          </a:prstGeom>
          <a:noFill/>
          <a:ln>
            <a:noFill/>
          </a:ln>
        </p:spPr>
        <p:txBody>
          <a:bodyPr anchorCtr="0" anchor="b" bIns="34275" lIns="68575" spcFirstLastPara="1" rIns="68575" wrap="square" tIns="34275">
            <a:noAutofit/>
          </a:bodyPr>
          <a:lstStyle>
            <a:lvl1pPr indent="-228600" lvl="0" marL="457200" rtl="0" algn="l">
              <a:spcBef>
                <a:spcPts val="0"/>
              </a:spcBef>
              <a:spcAft>
                <a:spcPts val="0"/>
              </a:spcAft>
              <a:buSzPts val="1800"/>
              <a:buNone/>
              <a:defRPr b="0" sz="1800" cap="none">
                <a:solidFill>
                  <a:schemeClr val="lt1"/>
                </a:solidFill>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114" name="Google Shape;114;p15"/>
          <p:cNvSpPr txBox="1"/>
          <p:nvPr>
            <p:ph idx="2" type="body"/>
          </p:nvPr>
        </p:nvSpPr>
        <p:spPr>
          <a:xfrm>
            <a:off x="514349" y="3581400"/>
            <a:ext cx="7601700" cy="7620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400"/>
              <a:buNone/>
              <a:defRPr sz="1400">
                <a:solidFill>
                  <a:schemeClr val="lt1"/>
                </a:solidFill>
              </a:defRPr>
            </a:lvl1pPr>
            <a:lvl2pPr indent="-228600" lvl="1" marL="914400" rtl="0" algn="l">
              <a:spcBef>
                <a:spcPts val="800"/>
              </a:spcBef>
              <a:spcAft>
                <a:spcPts val="0"/>
              </a:spcAft>
              <a:buSzPts val="1400"/>
              <a:buNone/>
              <a:defRPr sz="1400">
                <a:solidFill>
                  <a:schemeClr val="lt1"/>
                </a:solidFill>
              </a:defRPr>
            </a:lvl2pPr>
            <a:lvl3pPr indent="-228600" lvl="2" marL="1371600" rtl="0" algn="l">
              <a:spcBef>
                <a:spcPts val="800"/>
              </a:spcBef>
              <a:spcAft>
                <a:spcPts val="0"/>
              </a:spcAft>
              <a:buSzPts val="1200"/>
              <a:buNone/>
              <a:defRPr sz="1200">
                <a:solidFill>
                  <a:schemeClr val="lt1"/>
                </a:solidFill>
              </a:defRPr>
            </a:lvl3pPr>
            <a:lvl4pPr indent="-228600" lvl="3" marL="1828800" rtl="0" algn="l">
              <a:spcBef>
                <a:spcPts val="800"/>
              </a:spcBef>
              <a:spcAft>
                <a:spcPts val="0"/>
              </a:spcAft>
              <a:buSzPts val="1100"/>
              <a:buNone/>
              <a:defRPr sz="1100">
                <a:solidFill>
                  <a:schemeClr val="lt1"/>
                </a:solidFill>
              </a:defRPr>
            </a:lvl4pPr>
            <a:lvl5pPr indent="-228600" lvl="4" marL="2286000" rtl="0" algn="l">
              <a:spcBef>
                <a:spcPts val="800"/>
              </a:spcBef>
              <a:spcAft>
                <a:spcPts val="0"/>
              </a:spcAft>
              <a:buSzPts val="1100"/>
              <a:buNone/>
              <a:defRPr sz="1100">
                <a:solidFill>
                  <a:schemeClr val="lt1"/>
                </a:solidFill>
              </a:defRPr>
            </a:lvl5pPr>
            <a:lvl6pPr indent="-228600" lvl="5" marL="2743200" rtl="0" algn="l">
              <a:spcBef>
                <a:spcPts val="800"/>
              </a:spcBef>
              <a:spcAft>
                <a:spcPts val="0"/>
              </a:spcAft>
              <a:buSzPts val="1100"/>
              <a:buNone/>
              <a:defRPr sz="1100">
                <a:solidFill>
                  <a:schemeClr val="lt1"/>
                </a:solidFill>
              </a:defRPr>
            </a:lvl6pPr>
            <a:lvl7pPr indent="-228600" lvl="6" marL="3200400" rtl="0" algn="l">
              <a:spcBef>
                <a:spcPts val="800"/>
              </a:spcBef>
              <a:spcAft>
                <a:spcPts val="0"/>
              </a:spcAft>
              <a:buSzPts val="1100"/>
              <a:buNone/>
              <a:defRPr sz="1100">
                <a:solidFill>
                  <a:schemeClr val="lt1"/>
                </a:solidFill>
              </a:defRPr>
            </a:lvl7pPr>
            <a:lvl8pPr indent="-228600" lvl="7" marL="3657600" rtl="0" algn="l">
              <a:spcBef>
                <a:spcPts val="800"/>
              </a:spcBef>
              <a:spcAft>
                <a:spcPts val="0"/>
              </a:spcAft>
              <a:buSzPts val="1100"/>
              <a:buNone/>
              <a:defRPr sz="1100">
                <a:solidFill>
                  <a:schemeClr val="lt1"/>
                </a:solidFill>
              </a:defRPr>
            </a:lvl8pPr>
            <a:lvl9pPr indent="-228600" lvl="8" marL="4114800" rtl="0" algn="l">
              <a:spcBef>
                <a:spcPts val="800"/>
              </a:spcBef>
              <a:spcAft>
                <a:spcPts val="800"/>
              </a:spcAft>
              <a:buSzPts val="1100"/>
              <a:buNone/>
              <a:defRPr sz="1100">
                <a:solidFill>
                  <a:schemeClr val="lt1"/>
                </a:solidFill>
              </a:defRPr>
            </a:lvl9pPr>
          </a:lstStyle>
          <a:p/>
        </p:txBody>
      </p:sp>
      <p:sp>
        <p:nvSpPr>
          <p:cNvPr id="115" name="Google Shape;115;p1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1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1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dadero o falso">
  <p:cSld name="Verdadero o falso">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0" name="Google Shape;120;p16"/>
          <p:cNvSpPr txBox="1"/>
          <p:nvPr>
            <p:ph type="title"/>
          </p:nvPr>
        </p:nvSpPr>
        <p:spPr>
          <a:xfrm>
            <a:off x="514351" y="457201"/>
            <a:ext cx="7598700" cy="20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2700"/>
              <a:buFont typeface="Calibri"/>
              <a:buNone/>
              <a:defRPr b="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16"/>
          <p:cNvSpPr txBox="1"/>
          <p:nvPr>
            <p:ph idx="1" type="body"/>
          </p:nvPr>
        </p:nvSpPr>
        <p:spPr>
          <a:xfrm>
            <a:off x="514351" y="2628900"/>
            <a:ext cx="7598700" cy="628500"/>
          </a:xfrm>
          <a:prstGeom prst="rect">
            <a:avLst/>
          </a:prstGeom>
          <a:noFill/>
          <a:ln>
            <a:noFill/>
          </a:ln>
        </p:spPr>
        <p:txBody>
          <a:bodyPr anchorCtr="0" anchor="b" bIns="34275" lIns="68575" spcFirstLastPara="1" rIns="68575" wrap="square" tIns="34275">
            <a:noAutofit/>
          </a:bodyPr>
          <a:lstStyle>
            <a:lvl1pPr indent="-228600" lvl="0" marL="457200" rtl="0" algn="l">
              <a:spcBef>
                <a:spcPts val="0"/>
              </a:spcBef>
              <a:spcAft>
                <a:spcPts val="0"/>
              </a:spcAft>
              <a:buSzPts val="2100"/>
              <a:buNone/>
              <a:defRPr b="0" sz="2100" cap="none">
                <a:solidFill>
                  <a:schemeClr val="lt1"/>
                </a:solidFill>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122" name="Google Shape;122;p16"/>
          <p:cNvSpPr txBox="1"/>
          <p:nvPr>
            <p:ph idx="2" type="body"/>
          </p:nvPr>
        </p:nvSpPr>
        <p:spPr>
          <a:xfrm>
            <a:off x="514350" y="3257550"/>
            <a:ext cx="7598700" cy="10860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400"/>
              <a:buNone/>
              <a:defRPr sz="1400">
                <a:solidFill>
                  <a:schemeClr val="lt1"/>
                </a:solidFill>
              </a:defRPr>
            </a:lvl1pPr>
            <a:lvl2pPr indent="-228600" lvl="1" marL="914400" rtl="0" algn="l">
              <a:spcBef>
                <a:spcPts val="800"/>
              </a:spcBef>
              <a:spcAft>
                <a:spcPts val="0"/>
              </a:spcAft>
              <a:buSzPts val="1400"/>
              <a:buNone/>
              <a:defRPr sz="1400">
                <a:solidFill>
                  <a:schemeClr val="lt1"/>
                </a:solidFill>
              </a:defRPr>
            </a:lvl2pPr>
            <a:lvl3pPr indent="-228600" lvl="2" marL="1371600" rtl="0" algn="l">
              <a:spcBef>
                <a:spcPts val="800"/>
              </a:spcBef>
              <a:spcAft>
                <a:spcPts val="0"/>
              </a:spcAft>
              <a:buSzPts val="1200"/>
              <a:buNone/>
              <a:defRPr sz="1200">
                <a:solidFill>
                  <a:schemeClr val="lt1"/>
                </a:solidFill>
              </a:defRPr>
            </a:lvl3pPr>
            <a:lvl4pPr indent="-228600" lvl="3" marL="1828800" rtl="0" algn="l">
              <a:spcBef>
                <a:spcPts val="800"/>
              </a:spcBef>
              <a:spcAft>
                <a:spcPts val="0"/>
              </a:spcAft>
              <a:buSzPts val="1100"/>
              <a:buNone/>
              <a:defRPr sz="1100">
                <a:solidFill>
                  <a:schemeClr val="lt1"/>
                </a:solidFill>
              </a:defRPr>
            </a:lvl4pPr>
            <a:lvl5pPr indent="-228600" lvl="4" marL="2286000" rtl="0" algn="l">
              <a:spcBef>
                <a:spcPts val="800"/>
              </a:spcBef>
              <a:spcAft>
                <a:spcPts val="0"/>
              </a:spcAft>
              <a:buSzPts val="1100"/>
              <a:buNone/>
              <a:defRPr sz="1100">
                <a:solidFill>
                  <a:schemeClr val="lt1"/>
                </a:solidFill>
              </a:defRPr>
            </a:lvl5pPr>
            <a:lvl6pPr indent="-228600" lvl="5" marL="2743200" rtl="0" algn="l">
              <a:spcBef>
                <a:spcPts val="800"/>
              </a:spcBef>
              <a:spcAft>
                <a:spcPts val="0"/>
              </a:spcAft>
              <a:buSzPts val="1100"/>
              <a:buNone/>
              <a:defRPr sz="1100">
                <a:solidFill>
                  <a:schemeClr val="lt1"/>
                </a:solidFill>
              </a:defRPr>
            </a:lvl6pPr>
            <a:lvl7pPr indent="-228600" lvl="6" marL="3200400" rtl="0" algn="l">
              <a:spcBef>
                <a:spcPts val="800"/>
              </a:spcBef>
              <a:spcAft>
                <a:spcPts val="0"/>
              </a:spcAft>
              <a:buSzPts val="1100"/>
              <a:buNone/>
              <a:defRPr sz="1100">
                <a:solidFill>
                  <a:schemeClr val="lt1"/>
                </a:solidFill>
              </a:defRPr>
            </a:lvl7pPr>
            <a:lvl8pPr indent="-228600" lvl="7" marL="3657600" rtl="0" algn="l">
              <a:spcBef>
                <a:spcPts val="800"/>
              </a:spcBef>
              <a:spcAft>
                <a:spcPts val="0"/>
              </a:spcAft>
              <a:buSzPts val="1100"/>
              <a:buNone/>
              <a:defRPr sz="1100">
                <a:solidFill>
                  <a:schemeClr val="lt1"/>
                </a:solidFill>
              </a:defRPr>
            </a:lvl8pPr>
            <a:lvl9pPr indent="-228600" lvl="8" marL="4114800" rtl="0" algn="l">
              <a:spcBef>
                <a:spcPts val="800"/>
              </a:spcBef>
              <a:spcAft>
                <a:spcPts val="800"/>
              </a:spcAft>
              <a:buSzPts val="1100"/>
              <a:buNone/>
              <a:defRPr sz="1100">
                <a:solidFill>
                  <a:schemeClr val="lt1"/>
                </a:solidFill>
              </a:defRPr>
            </a:lvl9pPr>
          </a:lstStyle>
          <a:p/>
        </p:txBody>
      </p:sp>
      <p:sp>
        <p:nvSpPr>
          <p:cNvPr id="123" name="Google Shape;123;p1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1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1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vertical y título"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8" name="Google Shape;128;p1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17"/>
          <p:cNvSpPr txBox="1"/>
          <p:nvPr>
            <p:ph idx="1" type="body"/>
          </p:nvPr>
        </p:nvSpPr>
        <p:spPr>
          <a:xfrm rot="5400000">
            <a:off x="2945119" y="-824350"/>
            <a:ext cx="2736900" cy="7598700"/>
          </a:xfrm>
          <a:prstGeom prst="rect">
            <a:avLst/>
          </a:prstGeom>
          <a:noFill/>
          <a:ln>
            <a:noFill/>
          </a:ln>
        </p:spPr>
        <p:txBody>
          <a:bodyPr anchorCtr="0" anchor="t"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130" name="Google Shape;130;p1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1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1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5" name="Google Shape;135;p18"/>
          <p:cNvSpPr txBox="1"/>
          <p:nvPr>
            <p:ph type="title"/>
          </p:nvPr>
        </p:nvSpPr>
        <p:spPr>
          <a:xfrm rot="5400000">
            <a:off x="5360421" y="1590899"/>
            <a:ext cx="3886200" cy="1618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18"/>
          <p:cNvSpPr txBox="1"/>
          <p:nvPr>
            <p:ph idx="1" type="body"/>
          </p:nvPr>
        </p:nvSpPr>
        <p:spPr>
          <a:xfrm rot="5400000">
            <a:off x="1508337" y="-536700"/>
            <a:ext cx="3886200" cy="5874000"/>
          </a:xfrm>
          <a:prstGeom prst="rect">
            <a:avLst/>
          </a:prstGeom>
          <a:noFill/>
          <a:ln>
            <a:noFill/>
          </a:ln>
        </p:spPr>
        <p:txBody>
          <a:bodyPr anchorCtr="0" anchor="t"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137" name="Google Shape;137;p1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1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1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contenido"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0" name="Google Shape;20;p3"/>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3"/>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22" name="Google Shape;22;p3"/>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 name="Google Shape;23;p3"/>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 name="Google Shape;24;p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 name="Google Shape;27;p4"/>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4"/>
          <p:cNvSpPr txBox="1"/>
          <p:nvPr>
            <p:ph idx="1" type="body"/>
          </p:nvPr>
        </p:nvSpPr>
        <p:spPr>
          <a:xfrm>
            <a:off x="514352"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29" name="Google Shape;29;p4"/>
          <p:cNvSpPr txBox="1"/>
          <p:nvPr>
            <p:ph idx="2" type="body"/>
          </p:nvPr>
        </p:nvSpPr>
        <p:spPr>
          <a:xfrm>
            <a:off x="4366421" y="1606550"/>
            <a:ext cx="3746400" cy="2736900"/>
          </a:xfrm>
          <a:prstGeom prst="rect">
            <a:avLst/>
          </a:prstGeom>
          <a:noFill/>
          <a:ln>
            <a:noFill/>
          </a:ln>
        </p:spPr>
        <p:txBody>
          <a:bodyPr anchorCtr="0" anchor="ctr"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30" name="Google Shape;30;p4"/>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1" name="Google Shape;31;p4"/>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 name="Google Shape;32;p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3" name="Shape 33"/>
        <p:cNvGrpSpPr/>
        <p:nvPr/>
      </p:nvGrpSpPr>
      <p:grpSpPr>
        <a:xfrm>
          <a:off x="0" y="0"/>
          <a:ext cx="0" cy="0"/>
          <a:chOff x="0" y="0"/>
          <a:chExt cx="0" cy="0"/>
        </a:xfrm>
      </p:grpSpPr>
      <p:pic>
        <p:nvPicPr>
          <p:cNvPr descr="Celestia-R1---OverlayContentHD.png" id="34" name="Google Shape;34;p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5" name="Google Shape;35;p5"/>
          <p:cNvSpPr txBox="1"/>
          <p:nvPr>
            <p:ph type="title"/>
          </p:nvPr>
        </p:nvSpPr>
        <p:spPr>
          <a:xfrm>
            <a:off x="514350" y="2481436"/>
            <a:ext cx="7598700" cy="1101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1"/>
              </a:buClr>
              <a:buSzPts val="3000"/>
              <a:buFont typeface="Calibri"/>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5"/>
          <p:cNvSpPr txBox="1"/>
          <p:nvPr>
            <p:ph idx="1" type="body"/>
          </p:nvPr>
        </p:nvSpPr>
        <p:spPr>
          <a:xfrm>
            <a:off x="514349" y="3583036"/>
            <a:ext cx="7598700" cy="6453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500"/>
              <a:buNone/>
              <a:defRPr sz="1500" cap="none">
                <a:solidFill>
                  <a:schemeClr val="lt1"/>
                </a:solidFill>
              </a:defRPr>
            </a:lvl1pPr>
            <a:lvl2pPr indent="-228600" lvl="1" marL="914400" rtl="0" algn="l">
              <a:spcBef>
                <a:spcPts val="800"/>
              </a:spcBef>
              <a:spcAft>
                <a:spcPts val="0"/>
              </a:spcAft>
              <a:buSzPts val="1400"/>
              <a:buNone/>
              <a:defRPr sz="1400">
                <a:solidFill>
                  <a:schemeClr val="lt1"/>
                </a:solidFill>
              </a:defRPr>
            </a:lvl2pPr>
            <a:lvl3pPr indent="-228600" lvl="2" marL="1371600" rtl="0" algn="l">
              <a:spcBef>
                <a:spcPts val="800"/>
              </a:spcBef>
              <a:spcAft>
                <a:spcPts val="0"/>
              </a:spcAft>
              <a:buSzPts val="1200"/>
              <a:buNone/>
              <a:defRPr sz="1200">
                <a:solidFill>
                  <a:schemeClr val="lt1"/>
                </a:solidFill>
              </a:defRPr>
            </a:lvl3pPr>
            <a:lvl4pPr indent="-228600" lvl="3" marL="1828800" rtl="0" algn="l">
              <a:spcBef>
                <a:spcPts val="800"/>
              </a:spcBef>
              <a:spcAft>
                <a:spcPts val="0"/>
              </a:spcAft>
              <a:buSzPts val="1100"/>
              <a:buNone/>
              <a:defRPr sz="1100">
                <a:solidFill>
                  <a:schemeClr val="lt1"/>
                </a:solidFill>
              </a:defRPr>
            </a:lvl4pPr>
            <a:lvl5pPr indent="-228600" lvl="4" marL="2286000" rtl="0" algn="l">
              <a:spcBef>
                <a:spcPts val="800"/>
              </a:spcBef>
              <a:spcAft>
                <a:spcPts val="0"/>
              </a:spcAft>
              <a:buSzPts val="1100"/>
              <a:buNone/>
              <a:defRPr sz="1100">
                <a:solidFill>
                  <a:schemeClr val="lt1"/>
                </a:solidFill>
              </a:defRPr>
            </a:lvl5pPr>
            <a:lvl6pPr indent="-228600" lvl="5" marL="2743200" rtl="0" algn="l">
              <a:spcBef>
                <a:spcPts val="800"/>
              </a:spcBef>
              <a:spcAft>
                <a:spcPts val="0"/>
              </a:spcAft>
              <a:buSzPts val="1100"/>
              <a:buNone/>
              <a:defRPr sz="1100">
                <a:solidFill>
                  <a:schemeClr val="lt1"/>
                </a:solidFill>
              </a:defRPr>
            </a:lvl6pPr>
            <a:lvl7pPr indent="-228600" lvl="6" marL="3200400" rtl="0" algn="l">
              <a:spcBef>
                <a:spcPts val="800"/>
              </a:spcBef>
              <a:spcAft>
                <a:spcPts val="0"/>
              </a:spcAft>
              <a:buSzPts val="1100"/>
              <a:buNone/>
              <a:defRPr sz="1100">
                <a:solidFill>
                  <a:schemeClr val="lt1"/>
                </a:solidFill>
              </a:defRPr>
            </a:lvl7pPr>
            <a:lvl8pPr indent="-228600" lvl="7" marL="3657600" rtl="0" algn="l">
              <a:spcBef>
                <a:spcPts val="800"/>
              </a:spcBef>
              <a:spcAft>
                <a:spcPts val="0"/>
              </a:spcAft>
              <a:buSzPts val="1100"/>
              <a:buNone/>
              <a:defRPr sz="1100">
                <a:solidFill>
                  <a:schemeClr val="lt1"/>
                </a:solidFill>
              </a:defRPr>
            </a:lvl8pPr>
            <a:lvl9pPr indent="-228600" lvl="8" marL="4114800" rtl="0" algn="l">
              <a:spcBef>
                <a:spcPts val="800"/>
              </a:spcBef>
              <a:spcAft>
                <a:spcPts val="800"/>
              </a:spcAft>
              <a:buSzPts val="1100"/>
              <a:buNone/>
              <a:defRPr sz="1100">
                <a:solidFill>
                  <a:schemeClr val="lt1"/>
                </a:solidFill>
              </a:defRPr>
            </a:lvl9pPr>
          </a:lstStyle>
          <a:p/>
        </p:txBody>
      </p:sp>
      <p:sp>
        <p:nvSpPr>
          <p:cNvPr id="37" name="Google Shape;37;p5"/>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 name="Google Shape;38;p5"/>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 name="Google Shape;39;p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2700"/>
              <a:buFont typeface="Calibri"/>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 name="Google Shape;42;p6"/>
          <p:cNvSpPr txBox="1"/>
          <p:nvPr>
            <p:ph idx="1" type="body"/>
          </p:nvPr>
        </p:nvSpPr>
        <p:spPr>
          <a:xfrm>
            <a:off x="730253" y="1663700"/>
            <a:ext cx="35319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0"/>
              </a:spcBef>
              <a:spcAft>
                <a:spcPts val="0"/>
              </a:spcAft>
              <a:buSzPts val="2100"/>
              <a:buNone/>
              <a:defRPr b="0" sz="2100"/>
            </a:lvl1pPr>
            <a:lvl2pPr indent="-228600" lvl="1" marL="914400" rtl="0" algn="l">
              <a:spcBef>
                <a:spcPts val="800"/>
              </a:spcBef>
              <a:spcAft>
                <a:spcPts val="0"/>
              </a:spcAft>
              <a:buSzPts val="1500"/>
              <a:buNone/>
              <a:defRPr b="1" sz="1500"/>
            </a:lvl2pPr>
            <a:lvl3pPr indent="-228600" lvl="2" marL="1371600" rtl="0" algn="l">
              <a:spcBef>
                <a:spcPts val="800"/>
              </a:spcBef>
              <a:spcAft>
                <a:spcPts val="0"/>
              </a:spcAft>
              <a:buSzPts val="1400"/>
              <a:buNone/>
              <a:defRPr b="1" sz="1400"/>
            </a:lvl3pPr>
            <a:lvl4pPr indent="-228600" lvl="3" marL="1828800" rtl="0" algn="l">
              <a:spcBef>
                <a:spcPts val="800"/>
              </a:spcBef>
              <a:spcAft>
                <a:spcPts val="0"/>
              </a:spcAft>
              <a:buSzPts val="1200"/>
              <a:buNone/>
              <a:defRPr b="1" sz="1200"/>
            </a:lvl4pPr>
            <a:lvl5pPr indent="-228600" lvl="4" marL="2286000" rtl="0" algn="l">
              <a:spcBef>
                <a:spcPts val="800"/>
              </a:spcBef>
              <a:spcAft>
                <a:spcPts val="0"/>
              </a:spcAft>
              <a:buSzPts val="1200"/>
              <a:buNone/>
              <a:defRPr b="1" sz="1200"/>
            </a:lvl5pPr>
            <a:lvl6pPr indent="-228600" lvl="5" marL="2743200" rtl="0" algn="l">
              <a:spcBef>
                <a:spcPts val="800"/>
              </a:spcBef>
              <a:spcAft>
                <a:spcPts val="0"/>
              </a:spcAft>
              <a:buSzPts val="1200"/>
              <a:buNone/>
              <a:defRPr b="1" sz="1200"/>
            </a:lvl6pPr>
            <a:lvl7pPr indent="-228600" lvl="6" marL="3200400" rtl="0" algn="l">
              <a:spcBef>
                <a:spcPts val="800"/>
              </a:spcBef>
              <a:spcAft>
                <a:spcPts val="0"/>
              </a:spcAft>
              <a:buSzPts val="1200"/>
              <a:buNone/>
              <a:defRPr b="1" sz="1200"/>
            </a:lvl7pPr>
            <a:lvl8pPr indent="-228600" lvl="7" marL="3657600" rtl="0" algn="l">
              <a:spcBef>
                <a:spcPts val="800"/>
              </a:spcBef>
              <a:spcAft>
                <a:spcPts val="0"/>
              </a:spcAft>
              <a:buSzPts val="1200"/>
              <a:buNone/>
              <a:defRPr b="1" sz="1200"/>
            </a:lvl8pPr>
            <a:lvl9pPr indent="-228600" lvl="8" marL="4114800" rtl="0" algn="l">
              <a:spcBef>
                <a:spcPts val="800"/>
              </a:spcBef>
              <a:spcAft>
                <a:spcPts val="800"/>
              </a:spcAft>
              <a:buSzPts val="1200"/>
              <a:buNone/>
              <a:defRPr b="1" sz="1200"/>
            </a:lvl9pPr>
          </a:lstStyle>
          <a:p/>
        </p:txBody>
      </p:sp>
      <p:sp>
        <p:nvSpPr>
          <p:cNvPr id="43" name="Google Shape;43;p6"/>
          <p:cNvSpPr txBox="1"/>
          <p:nvPr>
            <p:ph idx="2" type="body"/>
          </p:nvPr>
        </p:nvSpPr>
        <p:spPr>
          <a:xfrm>
            <a:off x="514351" y="2152651"/>
            <a:ext cx="3747600" cy="2190600"/>
          </a:xfrm>
          <a:prstGeom prst="rect">
            <a:avLst/>
          </a:prstGeom>
          <a:noFill/>
          <a:ln>
            <a:noFill/>
          </a:ln>
        </p:spPr>
        <p:txBody>
          <a:bodyPr anchorCtr="0" anchor="t"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44" name="Google Shape;44;p6"/>
          <p:cNvSpPr txBox="1"/>
          <p:nvPr>
            <p:ph idx="3" type="body"/>
          </p:nvPr>
        </p:nvSpPr>
        <p:spPr>
          <a:xfrm>
            <a:off x="4572002" y="1670050"/>
            <a:ext cx="35421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0"/>
              </a:spcBef>
              <a:spcAft>
                <a:spcPts val="0"/>
              </a:spcAft>
              <a:buSzPts val="2100"/>
              <a:buNone/>
              <a:defRPr b="0" sz="2100"/>
            </a:lvl1pPr>
            <a:lvl2pPr indent="-228600" lvl="1" marL="914400" rtl="0" algn="l">
              <a:spcBef>
                <a:spcPts val="800"/>
              </a:spcBef>
              <a:spcAft>
                <a:spcPts val="0"/>
              </a:spcAft>
              <a:buSzPts val="1500"/>
              <a:buNone/>
              <a:defRPr b="1" sz="1500"/>
            </a:lvl2pPr>
            <a:lvl3pPr indent="-228600" lvl="2" marL="1371600" rtl="0" algn="l">
              <a:spcBef>
                <a:spcPts val="800"/>
              </a:spcBef>
              <a:spcAft>
                <a:spcPts val="0"/>
              </a:spcAft>
              <a:buSzPts val="1400"/>
              <a:buNone/>
              <a:defRPr b="1" sz="1400"/>
            </a:lvl3pPr>
            <a:lvl4pPr indent="-228600" lvl="3" marL="1828800" rtl="0" algn="l">
              <a:spcBef>
                <a:spcPts val="800"/>
              </a:spcBef>
              <a:spcAft>
                <a:spcPts val="0"/>
              </a:spcAft>
              <a:buSzPts val="1200"/>
              <a:buNone/>
              <a:defRPr b="1" sz="1200"/>
            </a:lvl4pPr>
            <a:lvl5pPr indent="-228600" lvl="4" marL="2286000" rtl="0" algn="l">
              <a:spcBef>
                <a:spcPts val="800"/>
              </a:spcBef>
              <a:spcAft>
                <a:spcPts val="0"/>
              </a:spcAft>
              <a:buSzPts val="1200"/>
              <a:buNone/>
              <a:defRPr b="1" sz="1200"/>
            </a:lvl5pPr>
            <a:lvl6pPr indent="-228600" lvl="5" marL="2743200" rtl="0" algn="l">
              <a:spcBef>
                <a:spcPts val="800"/>
              </a:spcBef>
              <a:spcAft>
                <a:spcPts val="0"/>
              </a:spcAft>
              <a:buSzPts val="1200"/>
              <a:buNone/>
              <a:defRPr b="1" sz="1200"/>
            </a:lvl6pPr>
            <a:lvl7pPr indent="-228600" lvl="6" marL="3200400" rtl="0" algn="l">
              <a:spcBef>
                <a:spcPts val="800"/>
              </a:spcBef>
              <a:spcAft>
                <a:spcPts val="0"/>
              </a:spcAft>
              <a:buSzPts val="1200"/>
              <a:buNone/>
              <a:defRPr b="1" sz="1200"/>
            </a:lvl7pPr>
            <a:lvl8pPr indent="-228600" lvl="7" marL="3657600" rtl="0" algn="l">
              <a:spcBef>
                <a:spcPts val="800"/>
              </a:spcBef>
              <a:spcAft>
                <a:spcPts val="0"/>
              </a:spcAft>
              <a:buSzPts val="1200"/>
              <a:buNone/>
              <a:defRPr b="1" sz="1200"/>
            </a:lvl8pPr>
            <a:lvl9pPr indent="-228600" lvl="8" marL="4114800" rtl="0" algn="l">
              <a:spcBef>
                <a:spcPts val="800"/>
              </a:spcBef>
              <a:spcAft>
                <a:spcPts val="800"/>
              </a:spcAft>
              <a:buSzPts val="1200"/>
              <a:buNone/>
              <a:defRPr b="1" sz="1200"/>
            </a:lvl9pPr>
          </a:lstStyle>
          <a:p/>
        </p:txBody>
      </p:sp>
      <p:sp>
        <p:nvSpPr>
          <p:cNvPr id="45" name="Google Shape;45;p6"/>
          <p:cNvSpPr txBox="1"/>
          <p:nvPr>
            <p:ph idx="4" type="body"/>
          </p:nvPr>
        </p:nvSpPr>
        <p:spPr>
          <a:xfrm>
            <a:off x="4367612" y="2152651"/>
            <a:ext cx="3746400" cy="2190600"/>
          </a:xfrm>
          <a:prstGeom prst="rect">
            <a:avLst/>
          </a:prstGeom>
          <a:noFill/>
          <a:ln>
            <a:noFill/>
          </a:ln>
        </p:spPr>
        <p:txBody>
          <a:bodyPr anchorCtr="0" anchor="t"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46" name="Google Shape;46;p6"/>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7" name="Google Shape;47;p6"/>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1" name="Google Shape;51;p7"/>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1"/>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7"/>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7"/>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4" name="Google Shape;54;p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7" name="Google Shape;57;p8"/>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 name="Google Shape;58;p8"/>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 name="Google Shape;59;p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leyenda"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2" name="Google Shape;62;p9"/>
          <p:cNvSpPr txBox="1"/>
          <p:nvPr>
            <p:ph type="title"/>
          </p:nvPr>
        </p:nvSpPr>
        <p:spPr>
          <a:xfrm>
            <a:off x="514350" y="1555750"/>
            <a:ext cx="2760600" cy="10287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1"/>
              </a:buClr>
              <a:buSzPts val="1800"/>
              <a:buFont typeface="Calibri"/>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3" name="Google Shape;63;p9"/>
          <p:cNvSpPr txBox="1"/>
          <p:nvPr>
            <p:ph idx="1" type="body"/>
          </p:nvPr>
        </p:nvSpPr>
        <p:spPr>
          <a:xfrm>
            <a:off x="3486151" y="457201"/>
            <a:ext cx="4626900" cy="3886200"/>
          </a:xfrm>
          <a:prstGeom prst="rect">
            <a:avLst/>
          </a:prstGeom>
          <a:noFill/>
          <a:ln>
            <a:noFill/>
          </a:ln>
        </p:spPr>
        <p:txBody>
          <a:bodyPr anchorCtr="0" anchor="ctr" bIns="34275" lIns="68575" spcFirstLastPara="1" rIns="68575" wrap="square" tIns="34275">
            <a:no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64" name="Google Shape;64;p9"/>
          <p:cNvSpPr txBox="1"/>
          <p:nvPr>
            <p:ph idx="2" type="body"/>
          </p:nvPr>
        </p:nvSpPr>
        <p:spPr>
          <a:xfrm>
            <a:off x="514350" y="2584450"/>
            <a:ext cx="2760600" cy="13716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200"/>
              <a:buNone/>
              <a:defRPr sz="1200"/>
            </a:lvl1pPr>
            <a:lvl2pPr indent="-228600" lvl="1" marL="914400" rtl="0" algn="l">
              <a:spcBef>
                <a:spcPts val="800"/>
              </a:spcBef>
              <a:spcAft>
                <a:spcPts val="0"/>
              </a:spcAft>
              <a:buSzPts val="900"/>
              <a:buNone/>
              <a:defRPr sz="900"/>
            </a:lvl2pPr>
            <a:lvl3pPr indent="-228600" lvl="2" marL="1371600" rtl="0" algn="l">
              <a:spcBef>
                <a:spcPts val="800"/>
              </a:spcBef>
              <a:spcAft>
                <a:spcPts val="0"/>
              </a:spcAft>
              <a:buSzPts val="800"/>
              <a:buNone/>
              <a:defRPr sz="800"/>
            </a:lvl3pPr>
            <a:lvl4pPr indent="-228600" lvl="3" marL="1828800" rtl="0" algn="l">
              <a:spcBef>
                <a:spcPts val="800"/>
              </a:spcBef>
              <a:spcAft>
                <a:spcPts val="0"/>
              </a:spcAft>
              <a:buSzPts val="700"/>
              <a:buNone/>
              <a:defRPr sz="700"/>
            </a:lvl4pPr>
            <a:lvl5pPr indent="-228600" lvl="4" marL="2286000" rtl="0" algn="l">
              <a:spcBef>
                <a:spcPts val="800"/>
              </a:spcBef>
              <a:spcAft>
                <a:spcPts val="0"/>
              </a:spcAft>
              <a:buSzPts val="700"/>
              <a:buNone/>
              <a:defRPr sz="700"/>
            </a:lvl5pPr>
            <a:lvl6pPr indent="-228600" lvl="5" marL="2743200" rtl="0" algn="l">
              <a:spcBef>
                <a:spcPts val="800"/>
              </a:spcBef>
              <a:spcAft>
                <a:spcPts val="0"/>
              </a:spcAft>
              <a:buSzPts val="700"/>
              <a:buNone/>
              <a:defRPr sz="700"/>
            </a:lvl6pPr>
            <a:lvl7pPr indent="-228600" lvl="6" marL="3200400" rtl="0" algn="l">
              <a:spcBef>
                <a:spcPts val="800"/>
              </a:spcBef>
              <a:spcAft>
                <a:spcPts val="0"/>
              </a:spcAft>
              <a:buSzPts val="700"/>
              <a:buNone/>
              <a:defRPr sz="700"/>
            </a:lvl7pPr>
            <a:lvl8pPr indent="-228600" lvl="7" marL="3657600" rtl="0" algn="l">
              <a:spcBef>
                <a:spcPts val="800"/>
              </a:spcBef>
              <a:spcAft>
                <a:spcPts val="0"/>
              </a:spcAft>
              <a:buSzPts val="700"/>
              <a:buNone/>
              <a:defRPr sz="700"/>
            </a:lvl8pPr>
            <a:lvl9pPr indent="-228600" lvl="8" marL="4114800" rtl="0" algn="l">
              <a:spcBef>
                <a:spcPts val="800"/>
              </a:spcBef>
              <a:spcAft>
                <a:spcPts val="800"/>
              </a:spcAft>
              <a:buSzPts val="700"/>
              <a:buNone/>
              <a:defRPr sz="700"/>
            </a:lvl9pPr>
          </a:lstStyle>
          <a:p/>
        </p:txBody>
      </p:sp>
      <p:sp>
        <p:nvSpPr>
          <p:cNvPr id="65" name="Google Shape;65;p9"/>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9"/>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9"/>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leyenda"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0" name="Google Shape;70;p10"/>
          <p:cNvSpPr txBox="1"/>
          <p:nvPr>
            <p:ph type="title"/>
          </p:nvPr>
        </p:nvSpPr>
        <p:spPr>
          <a:xfrm>
            <a:off x="514350" y="1200150"/>
            <a:ext cx="4623600" cy="10287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1"/>
              </a:buClr>
              <a:buSzPts val="2100"/>
              <a:buFont typeface="Calibri"/>
              <a:buNone/>
              <a:defRPr b="0" sz="21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0"/>
          <p:cNvSpPr/>
          <p:nvPr>
            <p:ph idx="2" type="pic"/>
          </p:nvPr>
        </p:nvSpPr>
        <p:spPr>
          <a:xfrm>
            <a:off x="5652190" y="685800"/>
            <a:ext cx="2460600"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50"/>
              </a:srgbClr>
            </a:outerShdw>
          </a:effectLst>
        </p:spPr>
        <p:txBody>
          <a:bodyPr anchorCtr="0" anchor="t" bIns="34275" lIns="68575" spcFirstLastPara="1" rIns="68575" wrap="square" tIns="342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72" name="Google Shape;72;p10"/>
          <p:cNvSpPr txBox="1"/>
          <p:nvPr>
            <p:ph idx="1" type="body"/>
          </p:nvPr>
        </p:nvSpPr>
        <p:spPr>
          <a:xfrm>
            <a:off x="514350" y="2228850"/>
            <a:ext cx="4623600" cy="1371600"/>
          </a:xfrm>
          <a:prstGeom prst="rect">
            <a:avLst/>
          </a:prstGeom>
          <a:noFill/>
          <a:ln>
            <a:noFill/>
          </a:ln>
        </p:spPr>
        <p:txBody>
          <a:bodyPr anchorCtr="0" anchor="t" bIns="34275" lIns="68575" spcFirstLastPara="1" rIns="68575" wrap="square" tIns="34275">
            <a:noAutofit/>
          </a:bodyPr>
          <a:lstStyle>
            <a:lvl1pPr indent="-228600" lvl="0" marL="457200" rtl="0" algn="l">
              <a:spcBef>
                <a:spcPts val="0"/>
              </a:spcBef>
              <a:spcAft>
                <a:spcPts val="0"/>
              </a:spcAft>
              <a:buSzPts val="1400"/>
              <a:buNone/>
              <a:defRPr sz="1400"/>
            </a:lvl1pPr>
            <a:lvl2pPr indent="-228600" lvl="1" marL="914400" rtl="0" algn="l">
              <a:spcBef>
                <a:spcPts val="800"/>
              </a:spcBef>
              <a:spcAft>
                <a:spcPts val="0"/>
              </a:spcAft>
              <a:buSzPts val="900"/>
              <a:buNone/>
              <a:defRPr sz="900"/>
            </a:lvl2pPr>
            <a:lvl3pPr indent="-228600" lvl="2" marL="1371600" rtl="0" algn="l">
              <a:spcBef>
                <a:spcPts val="800"/>
              </a:spcBef>
              <a:spcAft>
                <a:spcPts val="0"/>
              </a:spcAft>
              <a:buSzPts val="800"/>
              <a:buNone/>
              <a:defRPr sz="800"/>
            </a:lvl3pPr>
            <a:lvl4pPr indent="-228600" lvl="3" marL="1828800" rtl="0" algn="l">
              <a:spcBef>
                <a:spcPts val="800"/>
              </a:spcBef>
              <a:spcAft>
                <a:spcPts val="0"/>
              </a:spcAft>
              <a:buSzPts val="700"/>
              <a:buNone/>
              <a:defRPr sz="700"/>
            </a:lvl4pPr>
            <a:lvl5pPr indent="-228600" lvl="4" marL="2286000" rtl="0" algn="l">
              <a:spcBef>
                <a:spcPts val="800"/>
              </a:spcBef>
              <a:spcAft>
                <a:spcPts val="0"/>
              </a:spcAft>
              <a:buSzPts val="700"/>
              <a:buNone/>
              <a:defRPr sz="700"/>
            </a:lvl5pPr>
            <a:lvl6pPr indent="-228600" lvl="5" marL="2743200" rtl="0" algn="l">
              <a:spcBef>
                <a:spcPts val="800"/>
              </a:spcBef>
              <a:spcAft>
                <a:spcPts val="0"/>
              </a:spcAft>
              <a:buSzPts val="700"/>
              <a:buNone/>
              <a:defRPr sz="700"/>
            </a:lvl6pPr>
            <a:lvl7pPr indent="-228600" lvl="6" marL="3200400" rtl="0" algn="l">
              <a:spcBef>
                <a:spcPts val="800"/>
              </a:spcBef>
              <a:spcAft>
                <a:spcPts val="0"/>
              </a:spcAft>
              <a:buSzPts val="700"/>
              <a:buNone/>
              <a:defRPr sz="700"/>
            </a:lvl7pPr>
            <a:lvl8pPr indent="-228600" lvl="7" marL="3657600" rtl="0" algn="l">
              <a:spcBef>
                <a:spcPts val="800"/>
              </a:spcBef>
              <a:spcAft>
                <a:spcPts val="0"/>
              </a:spcAft>
              <a:buSzPts val="700"/>
              <a:buNone/>
              <a:defRPr sz="700"/>
            </a:lvl8pPr>
            <a:lvl9pPr indent="-228600" lvl="8" marL="4114800" rtl="0" algn="l">
              <a:spcBef>
                <a:spcPts val="800"/>
              </a:spcBef>
              <a:spcAft>
                <a:spcPts val="800"/>
              </a:spcAft>
              <a:buSzPts val="700"/>
              <a:buNone/>
              <a:defRPr sz="700"/>
            </a:lvl9pPr>
          </a:lstStyle>
          <a:p/>
        </p:txBody>
      </p:sp>
      <p:sp>
        <p:nvSpPr>
          <p:cNvPr id="73" name="Google Shape;73;p10"/>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0"/>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0"/>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1" y="457200"/>
            <a:ext cx="7598700" cy="1092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514351" y="1606550"/>
            <a:ext cx="7598700" cy="2736900"/>
          </a:xfrm>
          <a:prstGeom prst="rect">
            <a:avLst/>
          </a:prstGeom>
          <a:noFill/>
          <a:ln>
            <a:noFill/>
          </a:ln>
        </p:spPr>
        <p:txBody>
          <a:bodyPr anchorCtr="0" anchor="ctr" bIns="34275" lIns="68575" spcFirstLastPara="1" rIns="68575" wrap="square" tIns="342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442245" y="4402931"/>
            <a:ext cx="1200000" cy="2835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514350" y="4402931"/>
            <a:ext cx="5870700" cy="2835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hyperlink" Target="https://es.123rf.com/photo_35191316_tr%C3%A1mites-del-sistema-de-informaci%C3%B3n-de-an%C3%A1lisis-con-las-flechas-y-s%C3%ADmbolos-en-diagrama-de-flujo-de-procesos-n.html" TargetMode="External"/><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1.png"/><Relationship Id="rId4" Type="http://schemas.openxmlformats.org/officeDocument/2006/relationships/hyperlink" Target="https://app.lucidchart.com/invitations/accept/b1814458-307d-49c8-825f-55b9431e9cd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app.lucidchart.com/invitations/accept/3d320f31-ce9f-46c2-876c-cbf8a421983b" TargetMode="Externa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hyperlink" Target="https://www.nicepng.com/ourpic/u2w7e6y3r5r5y3i1_desarrollo-software-png-mexico-y-el-desarrollo-de/" TargetMode="External"/><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www.redacademica.edu.co/colegios/colegio-class-ied" TargetMode="External"/><Relationship Id="rId5" Type="http://schemas.openxmlformats.org/officeDocument/2006/relationships/image" Target="../media/image6.png"/><Relationship Id="rId6" Type="http://schemas.openxmlformats.org/officeDocument/2006/relationships/hyperlink" Target="https://www.google.com/maps/dir//Cra+80I+No.+57B+50+Sur/@4.6140279,-74.180147,16.63z/data=!4m8!4m7!1m0!1m5!1m1!1s0x8e3f9e6682ce2ce5:0xd2199fd64ca70031!2m2!1d-74.1791682!2d4.6139852" TargetMode="External"/><Relationship Id="rId7" Type="http://schemas.openxmlformats.org/officeDocument/2006/relationships/hyperlink" Target="https://www.google.com/maps/dir//Cra+80I+No.+57B+50+Sur/@4.6140279,-74.180147,16.63z/data=!4m8!4m7!1m0!1m5!1m1!1s0x8e3f9e6682ce2ce5:0xd2199fd64ca70031!2m2!1d-74.1791682!2d4.6139852" TargetMode="External"/><Relationship Id="rId8"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1.png"/><Relationship Id="rId5"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drive.google.com/file/d/1XVM-iRriIBA3iFrAnTlnxd1Nkyxso01a/view" TargetMode="External"/><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sites.google.com/site/softwareeducativodematematicas/the-team" TargetMode="External"/><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www.freepik.es/vector-gratis/ninos-felices-llegando-al-colegio_1217013.htm" TargetMode="External"/><Relationship Id="rId5"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1" Type="http://schemas.openxmlformats.org/officeDocument/2006/relationships/hyperlink" Target="https://http2.mlstatic.com/4x-chip-nfc-ntag-215-ntag215-nintendo-3ds-switch-circular-D_NQ_NP_745856-MCO31007974164_062019-F.webp" TargetMode="External"/><Relationship Id="rId10" Type="http://schemas.openxmlformats.org/officeDocument/2006/relationships/image" Target="../media/image39.png"/><Relationship Id="rId13" Type="http://schemas.openxmlformats.org/officeDocument/2006/relationships/hyperlink" Target="https://articulo.mercadolibre.com.co/MCO-456090309-arduino-pro-micro-atmega32u4-5v16mhz-con-cable-usb-_JM#reco_item_pos=4&amp;reco_backend=item_decorator&amp;reco_backend_type=function&amp;reco_client=home_navigation-history&amp;reco_id=c7357175-34af-4f28-a192-b8b1cd4d8340&amp;c_id=/home/navigation/navigation-carousel/element&amp;c_uid=ecb547ae-8a0c-4740-b5d3-56cd44bc0e90" TargetMode="External"/><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articulo.mercadolibre.com.co/MCO-453961801-modulo-rfid-rc522-lector-de-tarjeta-y-llavero-arduino-_JM?quantity=1#position=1&amp;type=item&amp;tracking_id=2544f1c4-4f7d-4b32-81fd-d476f74075a1" TargetMode="External"/><Relationship Id="rId9" Type="http://schemas.openxmlformats.org/officeDocument/2006/relationships/image" Target="../media/image16.png"/><Relationship Id="rId5" Type="http://schemas.openxmlformats.org/officeDocument/2006/relationships/hyperlink" Target="https://articulo.mercadolibre.com.co/MCO-554088163-case-arduino-uno-carcasa-acrilco-_JM?quantity=1#position=15&amp;type=item&amp;tracking_id=c142a884-836a-45b5-9f02-ceff6462d36a" TargetMode="External"/><Relationship Id="rId6" Type="http://schemas.openxmlformats.org/officeDocument/2006/relationships/image" Target="../media/image18.png"/><Relationship Id="rId7" Type="http://schemas.openxmlformats.org/officeDocument/2006/relationships/hyperlink" Target="https://articulo.mercadolibre.com.co/MCO-527395372-reloj-led-digital-deportivo-unisex-_JM?quantity=1&amp;variation=41214876453&amp;onAttributesExp=true#reco_item_pos=2&amp;reco_backend=machinalis-seller-items&amp;reco_backend_type=low_level&amp;reco_client=vip-seller_items-above&amp;reco_id=4a6d834e-bc1b-4438-9e49-7447bc977845" TargetMode="External"/><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infogram.com/sistematizacion-sobre-las-tecnicas-de-recoleccion-de-informacion-cualitativa-1gk8pdy6qde4pq0" TargetMode="External"/><Relationship Id="rId5"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1006050" y="195275"/>
            <a:ext cx="6161400" cy="8514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i="1" lang="es-419" sz="4300">
                <a:latin typeface="Pacifico"/>
                <a:ea typeface="Pacifico"/>
                <a:cs typeface="Pacifico"/>
                <a:sym typeface="Pacifico"/>
              </a:rPr>
              <a:t>Proyecto Plus handles</a:t>
            </a:r>
            <a:endParaRPr i="1" sz="4300">
              <a:latin typeface="Pacifico"/>
              <a:ea typeface="Pacifico"/>
              <a:cs typeface="Pacifico"/>
              <a:sym typeface="Pacifico"/>
            </a:endParaRPr>
          </a:p>
        </p:txBody>
      </p:sp>
      <p:sp>
        <p:nvSpPr>
          <p:cNvPr id="145" name="Google Shape;145;p19"/>
          <p:cNvSpPr txBox="1"/>
          <p:nvPr>
            <p:ph idx="1" type="subTitle"/>
          </p:nvPr>
        </p:nvSpPr>
        <p:spPr>
          <a:xfrm>
            <a:off x="6137425" y="2624675"/>
            <a:ext cx="2251500" cy="20247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lang="es-419" sz="1800"/>
              <a:t>Andres Leon</a:t>
            </a:r>
            <a:endParaRPr sz="1800"/>
          </a:p>
          <a:p>
            <a:pPr indent="0" lvl="0" marL="0" rtl="0" algn="r">
              <a:spcBef>
                <a:spcPts val="800"/>
              </a:spcBef>
              <a:spcAft>
                <a:spcPts val="0"/>
              </a:spcAft>
              <a:buNone/>
            </a:pPr>
            <a:r>
              <a:rPr lang="es-419" sz="1800"/>
              <a:t>Juan Olivares </a:t>
            </a:r>
            <a:endParaRPr sz="1800"/>
          </a:p>
          <a:p>
            <a:pPr indent="0" lvl="0" marL="0" rtl="0" algn="r">
              <a:spcBef>
                <a:spcPts val="800"/>
              </a:spcBef>
              <a:spcAft>
                <a:spcPts val="0"/>
              </a:spcAft>
              <a:buNone/>
            </a:pPr>
            <a:r>
              <a:rPr lang="es-419" sz="1800"/>
              <a:t>Cristian Camacho </a:t>
            </a:r>
            <a:endParaRPr sz="1800"/>
          </a:p>
          <a:p>
            <a:pPr indent="0" lvl="0" marL="0" rtl="0" algn="r">
              <a:spcBef>
                <a:spcPts val="800"/>
              </a:spcBef>
              <a:spcAft>
                <a:spcPts val="0"/>
              </a:spcAft>
              <a:buNone/>
            </a:pPr>
            <a:r>
              <a:rPr lang="es-419" sz="1800"/>
              <a:t>Carlos Serrano</a:t>
            </a:r>
            <a:endParaRPr sz="1800"/>
          </a:p>
          <a:p>
            <a:pPr indent="0" lvl="0" marL="0" rtl="0" algn="r">
              <a:spcBef>
                <a:spcPts val="800"/>
              </a:spcBef>
              <a:spcAft>
                <a:spcPts val="0"/>
              </a:spcAft>
              <a:buNone/>
            </a:pPr>
            <a:r>
              <a:rPr lang="es-419" sz="1800"/>
              <a:t>Maikol Sabogal</a:t>
            </a:r>
            <a:endParaRPr sz="1800"/>
          </a:p>
          <a:p>
            <a:pPr indent="0" lvl="0" marL="0" rtl="0" algn="r">
              <a:spcBef>
                <a:spcPts val="800"/>
              </a:spcBef>
              <a:spcAft>
                <a:spcPts val="800"/>
              </a:spcAft>
              <a:buNone/>
            </a:pPr>
            <a:r>
              <a:rPr lang="es-419" sz="1800"/>
              <a:t>N° 2067454</a:t>
            </a:r>
            <a:endParaRPr sz="1800"/>
          </a:p>
        </p:txBody>
      </p:sp>
      <p:pic>
        <p:nvPicPr>
          <p:cNvPr id="146" name="Google Shape;146;p19"/>
          <p:cNvPicPr preferRelativeResize="0"/>
          <p:nvPr/>
        </p:nvPicPr>
        <p:blipFill>
          <a:blip r:embed="rId3">
            <a:alphaModFix/>
          </a:blip>
          <a:stretch>
            <a:fillRect/>
          </a:stretch>
        </p:blipFill>
        <p:spPr>
          <a:xfrm>
            <a:off x="941500" y="1284463"/>
            <a:ext cx="3425675" cy="292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8"/>
          <p:cNvPicPr preferRelativeResize="0"/>
          <p:nvPr/>
        </p:nvPicPr>
        <p:blipFill rotWithShape="1">
          <a:blip r:embed="rId3">
            <a:alphaModFix/>
          </a:blip>
          <a:srcRect b="29735" l="31265" r="35440" t="26368"/>
          <a:stretch/>
        </p:blipFill>
        <p:spPr>
          <a:xfrm>
            <a:off x="450375" y="339375"/>
            <a:ext cx="3581952" cy="2497225"/>
          </a:xfrm>
          <a:prstGeom prst="rect">
            <a:avLst/>
          </a:prstGeom>
          <a:noFill/>
          <a:ln>
            <a:noFill/>
          </a:ln>
        </p:spPr>
      </p:pic>
      <p:pic>
        <p:nvPicPr>
          <p:cNvPr id="230" name="Google Shape;230;p28"/>
          <p:cNvPicPr preferRelativeResize="0"/>
          <p:nvPr/>
        </p:nvPicPr>
        <p:blipFill rotWithShape="1">
          <a:blip r:embed="rId4">
            <a:alphaModFix/>
          </a:blip>
          <a:srcRect b="17885" l="30467" r="36834" t="34520"/>
          <a:stretch/>
        </p:blipFill>
        <p:spPr>
          <a:xfrm>
            <a:off x="450375" y="2836600"/>
            <a:ext cx="3581952" cy="2175800"/>
          </a:xfrm>
          <a:prstGeom prst="rect">
            <a:avLst/>
          </a:prstGeom>
          <a:noFill/>
          <a:ln>
            <a:noFill/>
          </a:ln>
        </p:spPr>
      </p:pic>
      <p:pic>
        <p:nvPicPr>
          <p:cNvPr id="231" name="Google Shape;231;p28"/>
          <p:cNvPicPr preferRelativeResize="0"/>
          <p:nvPr/>
        </p:nvPicPr>
        <p:blipFill rotWithShape="1">
          <a:blip r:embed="rId5">
            <a:alphaModFix/>
          </a:blip>
          <a:srcRect b="34752" l="33128" r="32911" t="10647"/>
          <a:stretch/>
        </p:blipFill>
        <p:spPr>
          <a:xfrm>
            <a:off x="4572000" y="339375"/>
            <a:ext cx="3848376" cy="2183201"/>
          </a:xfrm>
          <a:prstGeom prst="rect">
            <a:avLst/>
          </a:prstGeom>
          <a:noFill/>
          <a:ln>
            <a:noFill/>
          </a:ln>
        </p:spPr>
      </p:pic>
      <p:pic>
        <p:nvPicPr>
          <p:cNvPr id="232" name="Google Shape;232;p28"/>
          <p:cNvPicPr preferRelativeResize="0"/>
          <p:nvPr/>
        </p:nvPicPr>
        <p:blipFill rotWithShape="1">
          <a:blip r:embed="rId6">
            <a:alphaModFix/>
          </a:blip>
          <a:srcRect b="41791" l="30345" r="30983" t="10648"/>
          <a:stretch/>
        </p:blipFill>
        <p:spPr>
          <a:xfrm>
            <a:off x="4572000" y="2515175"/>
            <a:ext cx="3848376" cy="2497225"/>
          </a:xfrm>
          <a:prstGeom prst="rect">
            <a:avLst/>
          </a:prstGeom>
          <a:noFill/>
          <a:ln>
            <a:noFill/>
          </a:ln>
        </p:spPr>
      </p:pic>
      <p:sp>
        <p:nvSpPr>
          <p:cNvPr id="233" name="Google Shape;233;p28"/>
          <p:cNvSpPr txBox="1"/>
          <p:nvPr/>
        </p:nvSpPr>
        <p:spPr>
          <a:xfrm>
            <a:off x="1455775" y="-64700"/>
            <a:ext cx="18654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500">
                <a:solidFill>
                  <a:schemeClr val="lt1"/>
                </a:solidFill>
                <a:latin typeface="Calibri"/>
                <a:ea typeface="Calibri"/>
                <a:cs typeface="Calibri"/>
                <a:sym typeface="Calibri"/>
              </a:rPr>
              <a:t>Encuesta Word</a:t>
            </a:r>
            <a:r>
              <a:rPr lang="es-419">
                <a:latin typeface="Calibri"/>
                <a:ea typeface="Calibri"/>
                <a:cs typeface="Calibri"/>
                <a:sym typeface="Calibri"/>
              </a:rPr>
              <a:t> </a:t>
            </a:r>
            <a:endParaRPr>
              <a:latin typeface="Calibri"/>
              <a:ea typeface="Calibri"/>
              <a:cs typeface="Calibri"/>
              <a:sym typeface="Calibri"/>
            </a:endParaRPr>
          </a:p>
        </p:txBody>
      </p:sp>
      <p:sp>
        <p:nvSpPr>
          <p:cNvPr id="234" name="Google Shape;234;p28"/>
          <p:cNvSpPr txBox="1"/>
          <p:nvPr/>
        </p:nvSpPr>
        <p:spPr>
          <a:xfrm>
            <a:off x="5856625" y="-64700"/>
            <a:ext cx="15837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500">
                <a:solidFill>
                  <a:schemeClr val="lt1"/>
                </a:solidFill>
                <a:latin typeface="Calibri"/>
                <a:ea typeface="Calibri"/>
                <a:cs typeface="Calibri"/>
                <a:sym typeface="Calibri"/>
              </a:rPr>
              <a:t>Encuesta Google</a:t>
            </a:r>
            <a:r>
              <a:rPr lang="es-419">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29"/>
          <p:cNvPicPr preferRelativeResize="0"/>
          <p:nvPr/>
        </p:nvPicPr>
        <p:blipFill rotWithShape="1">
          <a:blip r:embed="rId3">
            <a:alphaModFix/>
          </a:blip>
          <a:srcRect b="13368" l="32381" r="36473" t="20711"/>
          <a:stretch/>
        </p:blipFill>
        <p:spPr>
          <a:xfrm>
            <a:off x="341875" y="148000"/>
            <a:ext cx="3729998" cy="3456429"/>
          </a:xfrm>
          <a:prstGeom prst="rect">
            <a:avLst/>
          </a:prstGeom>
          <a:noFill/>
          <a:ln>
            <a:noFill/>
          </a:ln>
        </p:spPr>
      </p:pic>
      <p:pic>
        <p:nvPicPr>
          <p:cNvPr id="240" name="Google Shape;240;p29"/>
          <p:cNvPicPr preferRelativeResize="0"/>
          <p:nvPr/>
        </p:nvPicPr>
        <p:blipFill rotWithShape="1">
          <a:blip r:embed="rId4">
            <a:alphaModFix/>
          </a:blip>
          <a:srcRect b="36131" l="31987" r="37195" t="39682"/>
          <a:stretch/>
        </p:blipFill>
        <p:spPr>
          <a:xfrm>
            <a:off x="341875" y="3604428"/>
            <a:ext cx="3729998" cy="1334197"/>
          </a:xfrm>
          <a:prstGeom prst="rect">
            <a:avLst/>
          </a:prstGeom>
          <a:noFill/>
          <a:ln>
            <a:noFill/>
          </a:ln>
        </p:spPr>
      </p:pic>
      <p:pic>
        <p:nvPicPr>
          <p:cNvPr id="241" name="Google Shape;241;p29"/>
          <p:cNvPicPr preferRelativeResize="0"/>
          <p:nvPr/>
        </p:nvPicPr>
        <p:blipFill rotWithShape="1">
          <a:blip r:embed="rId5">
            <a:alphaModFix/>
          </a:blip>
          <a:srcRect b="18114" l="31692" r="31783" t="12876"/>
          <a:stretch/>
        </p:blipFill>
        <p:spPr>
          <a:xfrm>
            <a:off x="4572000" y="148000"/>
            <a:ext cx="4229525" cy="3384050"/>
          </a:xfrm>
          <a:prstGeom prst="rect">
            <a:avLst/>
          </a:prstGeom>
          <a:noFill/>
          <a:ln>
            <a:noFill/>
          </a:ln>
        </p:spPr>
      </p:pic>
      <p:pic>
        <p:nvPicPr>
          <p:cNvPr id="242" name="Google Shape;242;p29"/>
          <p:cNvPicPr preferRelativeResize="0"/>
          <p:nvPr/>
        </p:nvPicPr>
        <p:blipFill>
          <a:blip r:embed="rId6">
            <a:alphaModFix/>
          </a:blip>
          <a:stretch>
            <a:fillRect/>
          </a:stretch>
        </p:blipFill>
        <p:spPr>
          <a:xfrm>
            <a:off x="4572000" y="3480475"/>
            <a:ext cx="4229525" cy="145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3">
            <a:alphaModFix/>
          </a:blip>
          <a:srcRect b="19641" l="32641" r="35612" t="35697"/>
          <a:stretch/>
        </p:blipFill>
        <p:spPr>
          <a:xfrm>
            <a:off x="431325" y="179825"/>
            <a:ext cx="3635227" cy="2770440"/>
          </a:xfrm>
          <a:prstGeom prst="rect">
            <a:avLst/>
          </a:prstGeom>
          <a:noFill/>
          <a:ln>
            <a:noFill/>
          </a:ln>
        </p:spPr>
      </p:pic>
      <p:pic>
        <p:nvPicPr>
          <p:cNvPr id="248" name="Google Shape;248;p30"/>
          <p:cNvPicPr preferRelativeResize="0"/>
          <p:nvPr/>
        </p:nvPicPr>
        <p:blipFill rotWithShape="1">
          <a:blip r:embed="rId4">
            <a:alphaModFix/>
          </a:blip>
          <a:srcRect b="26350" l="31917" r="33207" t="53519"/>
          <a:stretch/>
        </p:blipFill>
        <p:spPr>
          <a:xfrm>
            <a:off x="431325" y="2950264"/>
            <a:ext cx="3635227" cy="1959935"/>
          </a:xfrm>
          <a:prstGeom prst="rect">
            <a:avLst/>
          </a:prstGeom>
          <a:noFill/>
          <a:ln>
            <a:noFill/>
          </a:ln>
        </p:spPr>
      </p:pic>
      <p:pic>
        <p:nvPicPr>
          <p:cNvPr id="249" name="Google Shape;249;p30"/>
          <p:cNvPicPr preferRelativeResize="0"/>
          <p:nvPr/>
        </p:nvPicPr>
        <p:blipFill>
          <a:blip r:embed="rId5">
            <a:alphaModFix/>
          </a:blip>
          <a:stretch>
            <a:fillRect/>
          </a:stretch>
        </p:blipFill>
        <p:spPr>
          <a:xfrm>
            <a:off x="4461050" y="179813"/>
            <a:ext cx="4379376" cy="2299425"/>
          </a:xfrm>
          <a:prstGeom prst="rect">
            <a:avLst/>
          </a:prstGeom>
          <a:noFill/>
          <a:ln>
            <a:noFill/>
          </a:ln>
        </p:spPr>
      </p:pic>
      <p:pic>
        <p:nvPicPr>
          <p:cNvPr id="250" name="Google Shape;250;p30"/>
          <p:cNvPicPr preferRelativeResize="0"/>
          <p:nvPr/>
        </p:nvPicPr>
        <p:blipFill>
          <a:blip r:embed="rId6">
            <a:alphaModFix/>
          </a:blip>
          <a:stretch>
            <a:fillRect/>
          </a:stretch>
        </p:blipFill>
        <p:spPr>
          <a:xfrm>
            <a:off x="4461050" y="2479238"/>
            <a:ext cx="4379374" cy="2430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1"/>
          <p:cNvPicPr preferRelativeResize="0"/>
          <p:nvPr/>
        </p:nvPicPr>
        <p:blipFill rotWithShape="1">
          <a:blip r:embed="rId3">
            <a:alphaModFix/>
          </a:blip>
          <a:srcRect b="4649" l="29806" r="30360" t="20712"/>
          <a:stretch/>
        </p:blipFill>
        <p:spPr>
          <a:xfrm>
            <a:off x="251600" y="323500"/>
            <a:ext cx="3803573" cy="4539650"/>
          </a:xfrm>
          <a:prstGeom prst="rect">
            <a:avLst/>
          </a:prstGeom>
          <a:noFill/>
          <a:ln>
            <a:noFill/>
          </a:ln>
        </p:spPr>
      </p:pic>
      <p:pic>
        <p:nvPicPr>
          <p:cNvPr id="256" name="Google Shape;256;p31"/>
          <p:cNvPicPr preferRelativeResize="0"/>
          <p:nvPr/>
        </p:nvPicPr>
        <p:blipFill>
          <a:blip r:embed="rId4">
            <a:alphaModFix/>
          </a:blip>
          <a:stretch>
            <a:fillRect/>
          </a:stretch>
        </p:blipFill>
        <p:spPr>
          <a:xfrm>
            <a:off x="4329125" y="323500"/>
            <a:ext cx="4512949" cy="4539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2"/>
          <p:cNvPicPr preferRelativeResize="0"/>
          <p:nvPr/>
        </p:nvPicPr>
        <p:blipFill>
          <a:blip r:embed="rId3">
            <a:alphaModFix/>
          </a:blip>
          <a:stretch>
            <a:fillRect/>
          </a:stretch>
        </p:blipFill>
        <p:spPr>
          <a:xfrm>
            <a:off x="1761237" y="996438"/>
            <a:ext cx="5621525" cy="315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ctrTitle"/>
          </p:nvPr>
        </p:nvSpPr>
        <p:spPr>
          <a:xfrm>
            <a:off x="1112425" y="201400"/>
            <a:ext cx="2027700" cy="71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s-419">
                <a:solidFill>
                  <a:srgbClr val="00FFFF"/>
                </a:solidFill>
              </a:rPr>
              <a:t>BPMN</a:t>
            </a:r>
            <a:endParaRPr>
              <a:solidFill>
                <a:srgbClr val="00FFFF"/>
              </a:solidFill>
            </a:endParaRPr>
          </a:p>
        </p:txBody>
      </p:sp>
      <p:sp>
        <p:nvSpPr>
          <p:cNvPr id="267" name="Google Shape;267;p33"/>
          <p:cNvSpPr txBox="1"/>
          <p:nvPr>
            <p:ph idx="1" type="subTitle"/>
          </p:nvPr>
        </p:nvSpPr>
        <p:spPr>
          <a:xfrm>
            <a:off x="1047775" y="1088525"/>
            <a:ext cx="7489500" cy="12504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a:t>La finalidad de los BPMN que mostramos a continuación  es proporcionar una información más clara,entendible para cada uno de los usuarios,mediante notaciones gráficas y estructuradas. En la parte inicial se evidenciará el proceso que actualmente lleva la institución para el registro del ingreso del personal con el que cuenta; por último podemos denotar como funcionara dicho proceso a la hora de implementar el sistema que hemos creado. </a:t>
            </a:r>
            <a:endParaRPr/>
          </a:p>
          <a:p>
            <a:pPr indent="0" lvl="0" marL="0" rtl="0" algn="l">
              <a:spcBef>
                <a:spcPts val="800"/>
              </a:spcBef>
              <a:spcAft>
                <a:spcPts val="800"/>
              </a:spcAft>
              <a:buNone/>
            </a:pPr>
            <a:r>
              <a:t/>
            </a:r>
            <a:endParaRPr/>
          </a:p>
        </p:txBody>
      </p:sp>
      <p:pic>
        <p:nvPicPr>
          <p:cNvPr id="268" name="Google Shape;268;p33"/>
          <p:cNvPicPr preferRelativeResize="0"/>
          <p:nvPr/>
        </p:nvPicPr>
        <p:blipFill>
          <a:blip r:embed="rId3">
            <a:alphaModFix/>
          </a:blip>
          <a:stretch>
            <a:fillRect/>
          </a:stretch>
        </p:blipFill>
        <p:spPr>
          <a:xfrm>
            <a:off x="2535825" y="2254750"/>
            <a:ext cx="4316448" cy="2594449"/>
          </a:xfrm>
          <a:prstGeom prst="rect">
            <a:avLst/>
          </a:prstGeom>
          <a:noFill/>
          <a:ln>
            <a:noFill/>
          </a:ln>
        </p:spPr>
      </p:pic>
      <p:sp>
        <p:nvSpPr>
          <p:cNvPr id="269" name="Google Shape;269;p33"/>
          <p:cNvSpPr txBox="1"/>
          <p:nvPr/>
        </p:nvSpPr>
        <p:spPr>
          <a:xfrm>
            <a:off x="1487575" y="4849200"/>
            <a:ext cx="66099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600" u="sng">
                <a:solidFill>
                  <a:schemeClr val="hlink"/>
                </a:solidFill>
                <a:hlinkClick r:id="rId4"/>
              </a:rPr>
              <a:t>https://es.123rf.com/photo_35191316_tr%C3%A1mites-del-sistema-de-informaci%C3%B3n-de-an%C3%A1lisis-con-las-flechas-y-s%C3%ADmbolos-en-diagrama-de-flujo-de-procesos-n.html</a:t>
            </a:r>
            <a:endParaRPr sz="600"/>
          </a:p>
        </p:txBody>
      </p:sp>
      <p:pic>
        <p:nvPicPr>
          <p:cNvPr id="270" name="Google Shape;270;p33"/>
          <p:cNvPicPr preferRelativeResize="0"/>
          <p:nvPr/>
        </p:nvPicPr>
        <p:blipFill>
          <a:blip r:embed="rId5">
            <a:alphaModFix/>
          </a:blip>
          <a:stretch>
            <a:fillRect/>
          </a:stretch>
        </p:blipFill>
        <p:spPr>
          <a:xfrm>
            <a:off x="85200" y="63400"/>
            <a:ext cx="701950" cy="59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4"/>
          <p:cNvSpPr txBox="1"/>
          <p:nvPr/>
        </p:nvSpPr>
        <p:spPr>
          <a:xfrm>
            <a:off x="3583700" y="0"/>
            <a:ext cx="264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ACTUAL</a:t>
            </a:r>
            <a:endParaRPr b="1" sz="2000">
              <a:solidFill>
                <a:srgbClr val="FFFF00"/>
              </a:solidFill>
              <a:latin typeface="Calibri"/>
              <a:ea typeface="Calibri"/>
              <a:cs typeface="Calibri"/>
              <a:sym typeface="Calibri"/>
            </a:endParaRPr>
          </a:p>
        </p:txBody>
      </p:sp>
      <p:pic>
        <p:nvPicPr>
          <p:cNvPr id="276" name="Google Shape;276;p34"/>
          <p:cNvPicPr preferRelativeResize="0"/>
          <p:nvPr/>
        </p:nvPicPr>
        <p:blipFill>
          <a:blip r:embed="rId3">
            <a:alphaModFix/>
          </a:blip>
          <a:stretch>
            <a:fillRect/>
          </a:stretch>
        </p:blipFill>
        <p:spPr>
          <a:xfrm>
            <a:off x="0" y="431175"/>
            <a:ext cx="9143999" cy="4335750"/>
          </a:xfrm>
          <a:prstGeom prst="rect">
            <a:avLst/>
          </a:prstGeom>
          <a:noFill/>
          <a:ln>
            <a:noFill/>
          </a:ln>
        </p:spPr>
      </p:pic>
      <p:sp>
        <p:nvSpPr>
          <p:cNvPr id="277" name="Google Shape;277;p34"/>
          <p:cNvSpPr txBox="1"/>
          <p:nvPr/>
        </p:nvSpPr>
        <p:spPr>
          <a:xfrm>
            <a:off x="1126200" y="4766925"/>
            <a:ext cx="6087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u="sng">
                <a:solidFill>
                  <a:schemeClr val="lt1"/>
                </a:solidFill>
                <a:hlinkClick r:id="rId4"/>
              </a:rPr>
              <a:t>https://app.lucidchart.com/invitations/accept/b1814458-307d-49c8-825f-55b9431e9cd9</a:t>
            </a:r>
            <a:endParaRPr sz="12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nvSpPr>
        <p:spPr>
          <a:xfrm>
            <a:off x="3077225" y="0"/>
            <a:ext cx="29994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000">
                <a:solidFill>
                  <a:srgbClr val="FFFF00"/>
                </a:solidFill>
                <a:latin typeface="Calibri"/>
                <a:ea typeface="Calibri"/>
                <a:cs typeface="Calibri"/>
                <a:sym typeface="Calibri"/>
              </a:rPr>
              <a:t>MAPA BPMN PROPUESTO</a:t>
            </a:r>
            <a:r>
              <a:rPr b="1" lang="es-419" sz="1900">
                <a:solidFill>
                  <a:srgbClr val="FFFF00"/>
                </a:solidFill>
                <a:latin typeface="Calibri"/>
                <a:ea typeface="Calibri"/>
                <a:cs typeface="Calibri"/>
                <a:sym typeface="Calibri"/>
              </a:rPr>
              <a:t> </a:t>
            </a:r>
            <a:endParaRPr sz="1900"/>
          </a:p>
        </p:txBody>
      </p:sp>
      <p:sp>
        <p:nvSpPr>
          <p:cNvPr id="283" name="Google Shape;283;p35"/>
          <p:cNvSpPr txBox="1"/>
          <p:nvPr/>
        </p:nvSpPr>
        <p:spPr>
          <a:xfrm>
            <a:off x="1155800" y="4778700"/>
            <a:ext cx="6306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u="sng">
                <a:solidFill>
                  <a:schemeClr val="lt1"/>
                </a:solidFill>
                <a:hlinkClick r:id="rId3"/>
              </a:rPr>
              <a:t>https://app.lucidchart.com/invitations/accept/3d320f31-ce9f-46c2-876c-cbf8a421983b</a:t>
            </a:r>
            <a:endParaRPr sz="1200">
              <a:solidFill>
                <a:schemeClr val="lt1"/>
              </a:solidFill>
            </a:endParaRPr>
          </a:p>
        </p:txBody>
      </p:sp>
      <p:pic>
        <p:nvPicPr>
          <p:cNvPr id="284" name="Google Shape;284;p35"/>
          <p:cNvPicPr preferRelativeResize="0"/>
          <p:nvPr/>
        </p:nvPicPr>
        <p:blipFill>
          <a:blip r:embed="rId4">
            <a:alphaModFix/>
          </a:blip>
          <a:stretch>
            <a:fillRect/>
          </a:stretch>
        </p:blipFill>
        <p:spPr>
          <a:xfrm>
            <a:off x="0" y="447250"/>
            <a:ext cx="9144005" cy="4308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ph type="ctrTitle"/>
          </p:nvPr>
        </p:nvSpPr>
        <p:spPr>
          <a:xfrm>
            <a:off x="1194500" y="285225"/>
            <a:ext cx="5790300" cy="1197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a:solidFill>
                  <a:srgbClr val="00FFFF"/>
                </a:solidFill>
              </a:rPr>
              <a:t>Requisitos funcionales y no funcionales(Formato SRS)</a:t>
            </a:r>
            <a:endParaRPr b="1" i="1">
              <a:solidFill>
                <a:srgbClr val="00FFFF"/>
              </a:solidFill>
            </a:endParaRPr>
          </a:p>
        </p:txBody>
      </p:sp>
      <p:sp>
        <p:nvSpPr>
          <p:cNvPr id="290" name="Google Shape;290;p36"/>
          <p:cNvSpPr txBox="1"/>
          <p:nvPr/>
        </p:nvSpPr>
        <p:spPr>
          <a:xfrm>
            <a:off x="899225" y="1581650"/>
            <a:ext cx="7631700" cy="17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alibri"/>
                <a:ea typeface="Calibri"/>
                <a:cs typeface="Calibri"/>
                <a:sym typeface="Calibri"/>
              </a:rPr>
              <a:t>En esta parte ofreceremos una </a:t>
            </a:r>
            <a:r>
              <a:rPr lang="es-419">
                <a:solidFill>
                  <a:srgbClr val="FFFFFF"/>
                </a:solidFill>
                <a:latin typeface="Calibri"/>
                <a:ea typeface="Calibri"/>
                <a:cs typeface="Calibri"/>
                <a:sym typeface="Calibri"/>
              </a:rPr>
              <a:t>descripción breve, donde conoceremos los requisitos funcionales y no funcionales que debe realizar el software</a:t>
            </a:r>
            <a:r>
              <a:rPr lang="es-419">
                <a:solidFill>
                  <a:srgbClr val="FFFFFF"/>
                </a:solidFill>
                <a:latin typeface="Calibri"/>
                <a:ea typeface="Calibri"/>
                <a:cs typeface="Calibri"/>
                <a:sym typeface="Calibri"/>
              </a:rPr>
              <a:t>, </a:t>
            </a:r>
            <a:r>
              <a:rPr lang="es-419">
                <a:solidFill>
                  <a:schemeClr val="lt1"/>
                </a:solidFill>
                <a:latin typeface="Calibri"/>
                <a:ea typeface="Calibri"/>
                <a:cs typeface="Calibri"/>
                <a:sym typeface="Calibri"/>
              </a:rPr>
              <a:t>relacionados con la perspectiva, funcionalidad, restricciones y demás descripciones generales del proyecto, aportandonos una vista previa del  sistema con el fin de reconocer el papel que este va a desempeñar dentro de la  </a:t>
            </a:r>
            <a:r>
              <a:rPr lang="es-419">
                <a:solidFill>
                  <a:schemeClr val="lt1"/>
                </a:solidFill>
                <a:latin typeface="Calibri"/>
                <a:ea typeface="Calibri"/>
                <a:cs typeface="Calibri"/>
                <a:sym typeface="Calibri"/>
              </a:rPr>
              <a:t>institución</a:t>
            </a:r>
            <a:r>
              <a:rPr lang="es-419">
                <a:solidFill>
                  <a:schemeClr val="lt1"/>
                </a:solidFill>
                <a:latin typeface="Calibri"/>
                <a:ea typeface="Calibri"/>
                <a:cs typeface="Calibri"/>
                <a:sym typeface="Calibri"/>
              </a:rPr>
              <a:t> ,mediante el formato (SRS),que ha sido </a:t>
            </a:r>
            <a:r>
              <a:rPr lang="es-419">
                <a:solidFill>
                  <a:schemeClr val="lt1"/>
                </a:solidFill>
                <a:latin typeface="Calibri"/>
                <a:ea typeface="Calibri"/>
                <a:cs typeface="Calibri"/>
                <a:sym typeface="Calibri"/>
              </a:rPr>
              <a:t>elaborado</a:t>
            </a:r>
            <a:r>
              <a:rPr lang="es-419">
                <a:solidFill>
                  <a:schemeClr val="lt1"/>
                </a:solidFill>
                <a:latin typeface="Calibri"/>
                <a:ea typeface="Calibri"/>
                <a:cs typeface="Calibri"/>
                <a:sym typeface="Calibri"/>
              </a:rPr>
              <a:t> con la solicitud o </a:t>
            </a:r>
            <a:r>
              <a:rPr lang="es-419">
                <a:solidFill>
                  <a:schemeClr val="lt1"/>
                </a:solidFill>
                <a:latin typeface="Calibri"/>
                <a:ea typeface="Calibri"/>
                <a:cs typeface="Calibri"/>
                <a:sym typeface="Calibri"/>
              </a:rPr>
              <a:t>identificación</a:t>
            </a:r>
            <a:r>
              <a:rPr lang="es-419">
                <a:solidFill>
                  <a:schemeClr val="lt1"/>
                </a:solidFill>
                <a:latin typeface="Calibri"/>
                <a:ea typeface="Calibri"/>
                <a:cs typeface="Calibri"/>
                <a:sym typeface="Calibri"/>
              </a:rPr>
              <a:t> de necesidades del  plantel educativo I.E.D Class .</a:t>
            </a:r>
            <a:endParaRPr>
              <a:solidFill>
                <a:schemeClr val="lt1"/>
              </a:solidFill>
              <a:latin typeface="Calibri"/>
              <a:ea typeface="Calibri"/>
              <a:cs typeface="Calibri"/>
              <a:sym typeface="Calibri"/>
            </a:endParaRPr>
          </a:p>
        </p:txBody>
      </p:sp>
      <p:pic>
        <p:nvPicPr>
          <p:cNvPr id="291" name="Google Shape;291;p36"/>
          <p:cNvPicPr preferRelativeResize="0"/>
          <p:nvPr/>
        </p:nvPicPr>
        <p:blipFill rotWithShape="1">
          <a:blip r:embed="rId3">
            <a:alphaModFix/>
          </a:blip>
          <a:srcRect b="3837" l="2178" r="2264" t="4788"/>
          <a:stretch/>
        </p:blipFill>
        <p:spPr>
          <a:xfrm>
            <a:off x="2949075" y="2908475"/>
            <a:ext cx="2288700" cy="1990800"/>
          </a:xfrm>
          <a:prstGeom prst="ellipse">
            <a:avLst/>
          </a:prstGeom>
          <a:noFill/>
          <a:ln>
            <a:noFill/>
          </a:ln>
        </p:spPr>
      </p:pic>
      <p:sp>
        <p:nvSpPr>
          <p:cNvPr id="292" name="Google Shape;292;p36"/>
          <p:cNvSpPr txBox="1"/>
          <p:nvPr/>
        </p:nvSpPr>
        <p:spPr>
          <a:xfrm>
            <a:off x="5291700" y="4802775"/>
            <a:ext cx="37122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600" u="sng">
                <a:solidFill>
                  <a:schemeClr val="hlink"/>
                </a:solidFill>
                <a:hlinkClick r:id="rId4"/>
              </a:rPr>
              <a:t>https://www.nicepng.com/ourpic/u2w7e6y3r5r5y3i1_desarrollo-software-png-mexico-y-el-desarrollo-de/</a:t>
            </a:r>
            <a:endParaRPr sz="900"/>
          </a:p>
        </p:txBody>
      </p:sp>
      <p:pic>
        <p:nvPicPr>
          <p:cNvPr id="293" name="Google Shape;293;p36"/>
          <p:cNvPicPr preferRelativeResize="0"/>
          <p:nvPr/>
        </p:nvPicPr>
        <p:blipFill>
          <a:blip r:embed="rId5">
            <a:alphaModFix/>
          </a:blip>
          <a:stretch>
            <a:fillRect/>
          </a:stretch>
        </p:blipFill>
        <p:spPr>
          <a:xfrm>
            <a:off x="85200" y="63400"/>
            <a:ext cx="701950" cy="59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7"/>
          <p:cNvSpPr txBox="1"/>
          <p:nvPr/>
        </p:nvSpPr>
        <p:spPr>
          <a:xfrm>
            <a:off x="1079200" y="449575"/>
            <a:ext cx="29922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299" name="Google Shape;299;p37"/>
          <p:cNvSpPr txBox="1"/>
          <p:nvPr/>
        </p:nvSpPr>
        <p:spPr>
          <a:xfrm>
            <a:off x="5494075" y="449575"/>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pic>
        <p:nvPicPr>
          <p:cNvPr id="300" name="Google Shape;300;p37"/>
          <p:cNvPicPr preferRelativeResize="0"/>
          <p:nvPr/>
        </p:nvPicPr>
        <p:blipFill rotWithShape="1">
          <a:blip r:embed="rId3">
            <a:alphaModFix/>
          </a:blip>
          <a:srcRect b="0" l="0" r="0" t="7278"/>
          <a:stretch/>
        </p:blipFill>
        <p:spPr>
          <a:xfrm>
            <a:off x="292900" y="1083650"/>
            <a:ext cx="3918300" cy="3332400"/>
          </a:xfrm>
          <a:prstGeom prst="rect">
            <a:avLst/>
          </a:prstGeom>
          <a:noFill/>
          <a:ln>
            <a:noFill/>
          </a:ln>
        </p:spPr>
      </p:pic>
      <p:pic>
        <p:nvPicPr>
          <p:cNvPr id="301" name="Google Shape;301;p37"/>
          <p:cNvPicPr preferRelativeResize="0"/>
          <p:nvPr/>
        </p:nvPicPr>
        <p:blipFill rotWithShape="1">
          <a:blip r:embed="rId4">
            <a:alphaModFix/>
          </a:blip>
          <a:srcRect b="53243" l="33365" r="38264" t="20760"/>
          <a:stretch/>
        </p:blipFill>
        <p:spPr>
          <a:xfrm>
            <a:off x="4701400" y="1083650"/>
            <a:ext cx="4102949" cy="2044451"/>
          </a:xfrm>
          <a:prstGeom prst="rect">
            <a:avLst/>
          </a:prstGeom>
          <a:noFill/>
          <a:ln>
            <a:noFill/>
          </a:ln>
        </p:spPr>
      </p:pic>
      <p:pic>
        <p:nvPicPr>
          <p:cNvPr id="302" name="Google Shape;302;p37"/>
          <p:cNvPicPr preferRelativeResize="0"/>
          <p:nvPr/>
        </p:nvPicPr>
        <p:blipFill rotWithShape="1">
          <a:blip r:embed="rId5">
            <a:alphaModFix/>
          </a:blip>
          <a:srcRect b="16153" l="34413" r="38675" t="69486"/>
          <a:stretch/>
        </p:blipFill>
        <p:spPr>
          <a:xfrm>
            <a:off x="4701400" y="3020250"/>
            <a:ext cx="4102949" cy="139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ctrTitle"/>
          </p:nvPr>
        </p:nvSpPr>
        <p:spPr>
          <a:xfrm>
            <a:off x="1073050" y="350575"/>
            <a:ext cx="7307400" cy="68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Planteamiento</a:t>
            </a:r>
            <a:r>
              <a:rPr lang="es-419"/>
              <a:t> del problema</a:t>
            </a:r>
            <a:endParaRPr/>
          </a:p>
        </p:txBody>
      </p:sp>
      <p:sp>
        <p:nvSpPr>
          <p:cNvPr id="152" name="Google Shape;152;p20"/>
          <p:cNvSpPr txBox="1"/>
          <p:nvPr/>
        </p:nvSpPr>
        <p:spPr>
          <a:xfrm>
            <a:off x="858500" y="1056563"/>
            <a:ext cx="7307400" cy="11961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Char char="-"/>
            </a:pPr>
            <a:r>
              <a:rPr lang="es-419" sz="1200">
                <a:solidFill>
                  <a:srgbClr val="FFFFFF"/>
                </a:solidFill>
              </a:rPr>
              <a:t>Los estudiantes y profesores del colegio </a:t>
            </a:r>
            <a:r>
              <a:rPr b="1" i="1" lang="es-419" sz="1200">
                <a:solidFill>
                  <a:srgbClr val="FFFFFF"/>
                </a:solidFill>
              </a:rPr>
              <a:t>I.E.D CLASS </a:t>
            </a:r>
            <a:r>
              <a:rPr lang="es-419" sz="1200">
                <a:solidFill>
                  <a:srgbClr val="FFFFFF"/>
                </a:solidFill>
              </a:rPr>
              <a:t>ubicado en </a:t>
            </a:r>
            <a:r>
              <a:rPr lang="es-419" sz="1200">
                <a:solidFill>
                  <a:schemeClr val="dk1"/>
                </a:solidFill>
                <a:latin typeface="Lato"/>
                <a:ea typeface="Lato"/>
                <a:cs typeface="Lato"/>
                <a:sym typeface="Lato"/>
              </a:rPr>
              <a:t> </a:t>
            </a:r>
            <a:r>
              <a:rPr lang="es-419" sz="1200">
                <a:solidFill>
                  <a:srgbClr val="FFFFFF"/>
                </a:solidFill>
                <a:latin typeface="Lato"/>
                <a:ea typeface="Lato"/>
                <a:cs typeface="Lato"/>
                <a:sym typeface="Lato"/>
              </a:rPr>
              <a:t>en la Zona Octava de Kennedy </a:t>
            </a:r>
            <a:r>
              <a:rPr lang="es-419" sz="1200">
                <a:solidFill>
                  <a:srgbClr val="FFFFFF"/>
                </a:solidFill>
              </a:rPr>
              <a:t>específicamente</a:t>
            </a:r>
            <a:r>
              <a:rPr lang="es-419" sz="1200">
                <a:solidFill>
                  <a:srgbClr val="FFFFFF"/>
                </a:solidFill>
              </a:rPr>
              <a:t> en la </a:t>
            </a:r>
            <a:r>
              <a:rPr lang="es-419" sz="1200">
                <a:solidFill>
                  <a:srgbClr val="FFFFFF"/>
                </a:solidFill>
                <a:latin typeface="Lato"/>
                <a:ea typeface="Lato"/>
                <a:cs typeface="Lato"/>
                <a:sym typeface="Lato"/>
              </a:rPr>
              <a:t>Cra 80 I Nro. 57 B 50 Sur,la </a:t>
            </a:r>
            <a:r>
              <a:rPr lang="es-419" sz="1200">
                <a:solidFill>
                  <a:srgbClr val="FFFFFF"/>
                </a:solidFill>
                <a:latin typeface="Lato"/>
                <a:ea typeface="Lato"/>
                <a:cs typeface="Lato"/>
                <a:sym typeface="Lato"/>
              </a:rPr>
              <a:t>institución</a:t>
            </a:r>
            <a:r>
              <a:rPr lang="es-419" sz="1200">
                <a:solidFill>
                  <a:srgbClr val="FFFFFF"/>
                </a:solidFill>
                <a:latin typeface="Lato"/>
                <a:ea typeface="Lato"/>
                <a:cs typeface="Lato"/>
                <a:sym typeface="Lato"/>
              </a:rPr>
              <a:t> distrital,</a:t>
            </a:r>
            <a:r>
              <a:rPr lang="es-419" sz="1100">
                <a:solidFill>
                  <a:srgbClr val="FFFFFF"/>
                </a:solidFill>
                <a:latin typeface="Lato"/>
                <a:ea typeface="Lato"/>
                <a:cs typeface="Lato"/>
                <a:sym typeface="Lato"/>
              </a:rPr>
              <a:t> </a:t>
            </a:r>
            <a:r>
              <a:rPr lang="es-419" sz="1200">
                <a:solidFill>
                  <a:srgbClr val="FFFFFF"/>
                </a:solidFill>
                <a:latin typeface="Lato"/>
                <a:ea typeface="Lato"/>
                <a:cs typeface="Lato"/>
                <a:sym typeface="Lato"/>
              </a:rPr>
              <a:t>que cuenta con dos jornadas(Mañana y tarde),</a:t>
            </a:r>
            <a:r>
              <a:rPr lang="es-419" sz="1100">
                <a:solidFill>
                  <a:srgbClr val="FFFFFF"/>
                </a:solidFill>
                <a:latin typeface="Lato"/>
                <a:ea typeface="Lato"/>
                <a:cs typeface="Lato"/>
                <a:sym typeface="Lato"/>
              </a:rPr>
              <a:t> </a:t>
            </a:r>
            <a:r>
              <a:rPr lang="es-419" sz="1200">
                <a:solidFill>
                  <a:srgbClr val="FFFFFF"/>
                </a:solidFill>
              </a:rPr>
              <a:t>reporta una alta inseguridad con el ingreso a la </a:t>
            </a:r>
            <a:r>
              <a:rPr lang="es-419" sz="1200">
                <a:solidFill>
                  <a:srgbClr val="FFFFFF"/>
                </a:solidFill>
              </a:rPr>
              <a:t>institución, ya que se han producido varios inconvenientes con personal no autorizado, suplantando a profesores </a:t>
            </a:r>
            <a:r>
              <a:rPr lang="es-419" sz="1200">
                <a:solidFill>
                  <a:schemeClr val="lt1"/>
                </a:solidFill>
              </a:rPr>
              <a:t>y alumnos</a:t>
            </a:r>
            <a:r>
              <a:rPr lang="es-419" sz="1200">
                <a:solidFill>
                  <a:srgbClr val="FFFFFF"/>
                </a:solidFill>
              </a:rPr>
              <a:t>, para luego ingresar y así causar daños en las instalaciones o en contra de los estudiantes.</a:t>
            </a:r>
            <a:endParaRPr sz="1200">
              <a:solidFill>
                <a:srgbClr val="FFFFFF"/>
              </a:solidFill>
            </a:endParaRPr>
          </a:p>
          <a:p>
            <a:pPr indent="0" lvl="0" marL="0" rtl="0" algn="just">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pic>
        <p:nvPicPr>
          <p:cNvPr id="153" name="Google Shape;153;p20"/>
          <p:cNvPicPr preferRelativeResize="0"/>
          <p:nvPr/>
        </p:nvPicPr>
        <p:blipFill>
          <a:blip r:embed="rId3">
            <a:alphaModFix/>
          </a:blip>
          <a:stretch>
            <a:fillRect/>
          </a:stretch>
        </p:blipFill>
        <p:spPr>
          <a:xfrm>
            <a:off x="5165736" y="2277975"/>
            <a:ext cx="2684789" cy="2460675"/>
          </a:xfrm>
          <a:prstGeom prst="rect">
            <a:avLst/>
          </a:prstGeom>
          <a:noFill/>
          <a:ln>
            <a:noFill/>
          </a:ln>
        </p:spPr>
      </p:pic>
      <p:sp>
        <p:nvSpPr>
          <p:cNvPr id="154" name="Google Shape;154;p20"/>
          <p:cNvSpPr txBox="1"/>
          <p:nvPr/>
        </p:nvSpPr>
        <p:spPr>
          <a:xfrm>
            <a:off x="5165725" y="4838975"/>
            <a:ext cx="30327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u="sng">
                <a:solidFill>
                  <a:schemeClr val="hlink"/>
                </a:solidFill>
                <a:hlinkClick r:id="rId4"/>
              </a:rPr>
              <a:t>https://www.redacademica.edu.co/colegios/colegio-class-ied</a:t>
            </a:r>
            <a:endParaRPr sz="1000"/>
          </a:p>
        </p:txBody>
      </p:sp>
      <p:pic>
        <p:nvPicPr>
          <p:cNvPr id="155" name="Google Shape;155;p20"/>
          <p:cNvPicPr preferRelativeResize="0"/>
          <p:nvPr/>
        </p:nvPicPr>
        <p:blipFill>
          <a:blip r:embed="rId5">
            <a:alphaModFix/>
          </a:blip>
          <a:stretch>
            <a:fillRect/>
          </a:stretch>
        </p:blipFill>
        <p:spPr>
          <a:xfrm>
            <a:off x="858500" y="2337300"/>
            <a:ext cx="3502976" cy="2401350"/>
          </a:xfrm>
          <a:prstGeom prst="rect">
            <a:avLst/>
          </a:prstGeom>
          <a:noFill/>
          <a:ln>
            <a:noFill/>
          </a:ln>
        </p:spPr>
      </p:pic>
      <p:sp>
        <p:nvSpPr>
          <p:cNvPr id="156" name="Google Shape;156;p20"/>
          <p:cNvSpPr txBox="1"/>
          <p:nvPr/>
        </p:nvSpPr>
        <p:spPr>
          <a:xfrm>
            <a:off x="858500" y="4738650"/>
            <a:ext cx="3503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800" u="sng">
                <a:solidFill>
                  <a:schemeClr val="hlink"/>
                </a:solidFill>
                <a:hlinkClick r:id="rId6"/>
              </a:rPr>
              <a:t>h</a:t>
            </a:r>
            <a:r>
              <a:rPr lang="es-419" sz="400" u="sng">
                <a:solidFill>
                  <a:schemeClr val="hlink"/>
                </a:solidFill>
                <a:hlinkClick r:id="rId7"/>
              </a:rPr>
              <a:t>ttps://www.google.com/maps/dir//Cra+80I+No.+57B+50+Sur/@4.6140279,-74.180147,16.63z/data=!4m8!4m7!1m0!1m5!1m1!1s0x8e3f9e6682ce2ce5:0xd2199fd64ca70031!2m2!1d-74.1791682!2d4.6139852</a:t>
            </a:r>
            <a:endParaRPr sz="400"/>
          </a:p>
        </p:txBody>
      </p:sp>
      <p:pic>
        <p:nvPicPr>
          <p:cNvPr id="157" name="Google Shape;157;p20"/>
          <p:cNvPicPr preferRelativeResize="0"/>
          <p:nvPr/>
        </p:nvPicPr>
        <p:blipFill>
          <a:blip r:embed="rId8">
            <a:alphaModFix/>
          </a:blip>
          <a:stretch>
            <a:fillRect/>
          </a:stretch>
        </p:blipFill>
        <p:spPr>
          <a:xfrm>
            <a:off x="85200" y="63400"/>
            <a:ext cx="701950" cy="59915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38"/>
          <p:cNvPicPr preferRelativeResize="0"/>
          <p:nvPr/>
        </p:nvPicPr>
        <p:blipFill>
          <a:blip r:embed="rId3">
            <a:alphaModFix/>
          </a:blip>
          <a:stretch>
            <a:fillRect/>
          </a:stretch>
        </p:blipFill>
        <p:spPr>
          <a:xfrm>
            <a:off x="100000" y="981300"/>
            <a:ext cx="4166050" cy="3392550"/>
          </a:xfrm>
          <a:prstGeom prst="rect">
            <a:avLst/>
          </a:prstGeom>
          <a:noFill/>
          <a:ln>
            <a:noFill/>
          </a:ln>
        </p:spPr>
      </p:pic>
      <p:sp>
        <p:nvSpPr>
          <p:cNvPr id="308" name="Google Shape;308;p38"/>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09" name="Google Shape;309;p38"/>
          <p:cNvSpPr txBox="1"/>
          <p:nvPr/>
        </p:nvSpPr>
        <p:spPr>
          <a:xfrm>
            <a:off x="4466675" y="4292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pic>
        <p:nvPicPr>
          <p:cNvPr id="310" name="Google Shape;310;p38"/>
          <p:cNvPicPr preferRelativeResize="0"/>
          <p:nvPr/>
        </p:nvPicPr>
        <p:blipFill rotWithShape="1">
          <a:blip r:embed="rId4">
            <a:alphaModFix/>
          </a:blip>
          <a:srcRect b="0" l="0" r="0" t="7944"/>
          <a:stretch/>
        </p:blipFill>
        <p:spPr>
          <a:xfrm>
            <a:off x="4466675" y="981300"/>
            <a:ext cx="4606550" cy="339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9"/>
          <p:cNvSpPr txBox="1"/>
          <p:nvPr/>
        </p:nvSpPr>
        <p:spPr>
          <a:xfrm>
            <a:off x="636175" y="304550"/>
            <a:ext cx="2814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solidFill>
                  <a:schemeClr val="dk1"/>
                </a:solidFill>
                <a:latin typeface="Calibri"/>
                <a:ea typeface="Calibri"/>
                <a:cs typeface="Calibri"/>
                <a:sym typeface="Calibri"/>
              </a:rPr>
              <a:t>Requisito funcional</a:t>
            </a:r>
            <a:endParaRPr b="1" i="1">
              <a:solidFill>
                <a:schemeClr val="dk1"/>
              </a:solidFill>
              <a:latin typeface="Calibri"/>
              <a:ea typeface="Calibri"/>
              <a:cs typeface="Calibri"/>
              <a:sym typeface="Calibri"/>
            </a:endParaRPr>
          </a:p>
        </p:txBody>
      </p:sp>
      <p:sp>
        <p:nvSpPr>
          <p:cNvPr id="316" name="Google Shape;316;p39"/>
          <p:cNvSpPr txBox="1"/>
          <p:nvPr/>
        </p:nvSpPr>
        <p:spPr>
          <a:xfrm>
            <a:off x="4851925" y="3045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pic>
        <p:nvPicPr>
          <p:cNvPr id="317" name="Google Shape;317;p39"/>
          <p:cNvPicPr preferRelativeResize="0"/>
          <p:nvPr/>
        </p:nvPicPr>
        <p:blipFill rotWithShape="1">
          <a:blip r:embed="rId3">
            <a:alphaModFix/>
          </a:blip>
          <a:srcRect b="0" l="931" r="0" t="0"/>
          <a:stretch/>
        </p:blipFill>
        <p:spPr>
          <a:xfrm>
            <a:off x="186400" y="1035498"/>
            <a:ext cx="3984525" cy="1541150"/>
          </a:xfrm>
          <a:prstGeom prst="rect">
            <a:avLst/>
          </a:prstGeom>
          <a:noFill/>
          <a:ln>
            <a:noFill/>
          </a:ln>
        </p:spPr>
      </p:pic>
      <p:pic>
        <p:nvPicPr>
          <p:cNvPr id="318" name="Google Shape;318;p39"/>
          <p:cNvPicPr preferRelativeResize="0"/>
          <p:nvPr/>
        </p:nvPicPr>
        <p:blipFill rotWithShape="1">
          <a:blip r:embed="rId4">
            <a:alphaModFix/>
          </a:blip>
          <a:srcRect b="0" l="0" r="596" t="4021"/>
          <a:stretch/>
        </p:blipFill>
        <p:spPr>
          <a:xfrm>
            <a:off x="186400" y="2571750"/>
            <a:ext cx="3984526" cy="1797029"/>
          </a:xfrm>
          <a:prstGeom prst="rect">
            <a:avLst/>
          </a:prstGeom>
          <a:noFill/>
          <a:ln>
            <a:noFill/>
          </a:ln>
        </p:spPr>
      </p:pic>
      <p:pic>
        <p:nvPicPr>
          <p:cNvPr id="319" name="Google Shape;319;p39"/>
          <p:cNvPicPr preferRelativeResize="0"/>
          <p:nvPr/>
        </p:nvPicPr>
        <p:blipFill rotWithShape="1">
          <a:blip r:embed="rId5">
            <a:alphaModFix/>
          </a:blip>
          <a:srcRect b="64013" l="34264" r="38361" t="22228"/>
          <a:stretch/>
        </p:blipFill>
        <p:spPr>
          <a:xfrm>
            <a:off x="4572000" y="1035500"/>
            <a:ext cx="4259299" cy="1451612"/>
          </a:xfrm>
          <a:prstGeom prst="rect">
            <a:avLst/>
          </a:prstGeom>
          <a:noFill/>
          <a:ln>
            <a:noFill/>
          </a:ln>
        </p:spPr>
      </p:pic>
      <p:pic>
        <p:nvPicPr>
          <p:cNvPr id="320" name="Google Shape;320;p39"/>
          <p:cNvPicPr preferRelativeResize="0"/>
          <p:nvPr/>
        </p:nvPicPr>
        <p:blipFill rotWithShape="1">
          <a:blip r:embed="rId6">
            <a:alphaModFix/>
          </a:blip>
          <a:srcRect b="18856" l="34404" r="38220" t="63309"/>
          <a:stretch/>
        </p:blipFill>
        <p:spPr>
          <a:xfrm>
            <a:off x="4572000" y="2487111"/>
            <a:ext cx="4259299" cy="1881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a:off x="152400" y="1126400"/>
            <a:ext cx="4162225" cy="3428525"/>
          </a:xfrm>
          <a:prstGeom prst="rect">
            <a:avLst/>
          </a:prstGeom>
          <a:noFill/>
          <a:ln>
            <a:noFill/>
          </a:ln>
        </p:spPr>
      </p:pic>
      <p:pic>
        <p:nvPicPr>
          <p:cNvPr id="326" name="Google Shape;326;p40"/>
          <p:cNvPicPr preferRelativeResize="0"/>
          <p:nvPr/>
        </p:nvPicPr>
        <p:blipFill rotWithShape="1">
          <a:blip r:embed="rId4">
            <a:alphaModFix/>
          </a:blip>
          <a:srcRect b="0" l="0" r="0" t="8029"/>
          <a:stretch/>
        </p:blipFill>
        <p:spPr>
          <a:xfrm>
            <a:off x="4507325" y="1126400"/>
            <a:ext cx="4479949" cy="3428525"/>
          </a:xfrm>
          <a:prstGeom prst="rect">
            <a:avLst/>
          </a:prstGeom>
          <a:noFill/>
          <a:ln>
            <a:noFill/>
          </a:ln>
        </p:spPr>
      </p:pic>
      <p:sp>
        <p:nvSpPr>
          <p:cNvPr id="327" name="Google Shape;327;p40"/>
          <p:cNvSpPr txBox="1"/>
          <p:nvPr/>
        </p:nvSpPr>
        <p:spPr>
          <a:xfrm>
            <a:off x="273825" y="429250"/>
            <a:ext cx="2841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funcional</a:t>
            </a:r>
            <a:endParaRPr b="1" i="1">
              <a:latin typeface="Calibri"/>
              <a:ea typeface="Calibri"/>
              <a:cs typeface="Calibri"/>
              <a:sym typeface="Calibri"/>
            </a:endParaRPr>
          </a:p>
        </p:txBody>
      </p:sp>
      <p:sp>
        <p:nvSpPr>
          <p:cNvPr id="328" name="Google Shape;328;p40"/>
          <p:cNvSpPr txBox="1"/>
          <p:nvPr/>
        </p:nvSpPr>
        <p:spPr>
          <a:xfrm>
            <a:off x="4572000" y="429250"/>
            <a:ext cx="2841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latin typeface="Calibri"/>
                <a:ea typeface="Calibri"/>
                <a:cs typeface="Calibri"/>
                <a:sym typeface="Calibri"/>
              </a:rPr>
              <a:t>Requisito no funcional</a:t>
            </a:r>
            <a:endParaRPr b="1" i="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1"/>
          <p:cNvSpPr txBox="1"/>
          <p:nvPr>
            <p:ph type="ctrTitle"/>
          </p:nvPr>
        </p:nvSpPr>
        <p:spPr>
          <a:xfrm>
            <a:off x="1984500" y="210400"/>
            <a:ext cx="5305200" cy="9240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i="1" lang="es-419" sz="4500">
                <a:solidFill>
                  <a:srgbClr val="00FFFF"/>
                </a:solidFill>
              </a:rPr>
              <a:t>CASOS DE USO(UML) </a:t>
            </a:r>
            <a:endParaRPr b="1" i="1" sz="4600">
              <a:solidFill>
                <a:srgbClr val="00FFFF"/>
              </a:solidFill>
            </a:endParaRPr>
          </a:p>
        </p:txBody>
      </p:sp>
      <p:sp>
        <p:nvSpPr>
          <p:cNvPr id="334" name="Google Shape;334;p41"/>
          <p:cNvSpPr txBox="1"/>
          <p:nvPr/>
        </p:nvSpPr>
        <p:spPr>
          <a:xfrm>
            <a:off x="968450" y="1884575"/>
            <a:ext cx="7586700" cy="15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600">
                <a:solidFill>
                  <a:schemeClr val="lt1"/>
                </a:solidFill>
                <a:latin typeface="Calibri"/>
                <a:ea typeface="Calibri"/>
                <a:cs typeface="Calibri"/>
                <a:sym typeface="Calibri"/>
              </a:rPr>
              <a:t>E</a:t>
            </a:r>
            <a:r>
              <a:rPr lang="es-419" sz="1600">
                <a:solidFill>
                  <a:schemeClr val="lt1"/>
                </a:solidFill>
                <a:latin typeface="Calibri"/>
                <a:ea typeface="Calibri"/>
                <a:cs typeface="Calibri"/>
                <a:sym typeface="Calibri"/>
              </a:rPr>
              <a:t>n esta parte ofreceremos una descripción breve, donde conoceremos los casos de uso mediante la secuencia que se desarrolla entre el sistema que ha sido elaborado con la solicitud y concertación del I.E.D Class y sus actores principales y secundarios; con el fin  de capturar los requisitos potenciales. </a:t>
            </a:r>
            <a:endParaRPr sz="1600">
              <a:solidFill>
                <a:schemeClr val="lt1"/>
              </a:solidFill>
              <a:latin typeface="Calibri"/>
              <a:ea typeface="Calibri"/>
              <a:cs typeface="Calibri"/>
              <a:sym typeface="Calibri"/>
            </a:endParaRPr>
          </a:p>
        </p:txBody>
      </p:sp>
      <p:pic>
        <p:nvPicPr>
          <p:cNvPr id="335" name="Google Shape;335;p41"/>
          <p:cNvPicPr preferRelativeResize="0"/>
          <p:nvPr/>
        </p:nvPicPr>
        <p:blipFill>
          <a:blip r:embed="rId3">
            <a:alphaModFix/>
          </a:blip>
          <a:stretch>
            <a:fillRect/>
          </a:stretch>
        </p:blipFill>
        <p:spPr>
          <a:xfrm>
            <a:off x="85200" y="63400"/>
            <a:ext cx="701950" cy="599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2"/>
          <p:cNvSpPr txBox="1"/>
          <p:nvPr/>
        </p:nvSpPr>
        <p:spPr>
          <a:xfrm>
            <a:off x="1534750" y="4842500"/>
            <a:ext cx="4961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419" sz="1000" u="sng">
                <a:solidFill>
                  <a:srgbClr val="00FFFF"/>
                </a:solidFill>
                <a:latin typeface="Calibri"/>
                <a:ea typeface="Calibri"/>
                <a:cs typeface="Calibri"/>
                <a:sym typeface="Calibri"/>
              </a:rPr>
              <a:t>https://app.lucidchart.com/invitations/accept/2c601e9c-8091-4819-ae9b-afdd2fd88aca</a:t>
            </a:r>
            <a:endParaRPr i="1" sz="1000" u="sng">
              <a:solidFill>
                <a:srgbClr val="00FFFF"/>
              </a:solidFill>
              <a:latin typeface="Calibri"/>
              <a:ea typeface="Calibri"/>
              <a:cs typeface="Calibri"/>
              <a:sym typeface="Calibri"/>
            </a:endParaRPr>
          </a:p>
        </p:txBody>
      </p:sp>
      <p:pic>
        <p:nvPicPr>
          <p:cNvPr id="341" name="Google Shape;341;p42"/>
          <p:cNvPicPr preferRelativeResize="0"/>
          <p:nvPr/>
        </p:nvPicPr>
        <p:blipFill>
          <a:blip r:embed="rId3">
            <a:alphaModFix/>
          </a:blip>
          <a:stretch>
            <a:fillRect/>
          </a:stretch>
        </p:blipFill>
        <p:spPr>
          <a:xfrm>
            <a:off x="152400" y="152400"/>
            <a:ext cx="8839198" cy="44734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43"/>
          <p:cNvPicPr preferRelativeResize="0"/>
          <p:nvPr/>
        </p:nvPicPr>
        <p:blipFill>
          <a:blip r:embed="rId3">
            <a:alphaModFix/>
          </a:blip>
          <a:stretch>
            <a:fillRect/>
          </a:stretch>
        </p:blipFill>
        <p:spPr>
          <a:xfrm>
            <a:off x="152400" y="152400"/>
            <a:ext cx="4324407" cy="4838700"/>
          </a:xfrm>
          <a:prstGeom prst="rect">
            <a:avLst/>
          </a:prstGeom>
          <a:noFill/>
          <a:ln>
            <a:noFill/>
          </a:ln>
        </p:spPr>
      </p:pic>
      <p:pic>
        <p:nvPicPr>
          <p:cNvPr id="347" name="Google Shape;347;p43"/>
          <p:cNvPicPr preferRelativeResize="0"/>
          <p:nvPr/>
        </p:nvPicPr>
        <p:blipFill>
          <a:blip r:embed="rId4">
            <a:alphaModFix/>
          </a:blip>
          <a:stretch>
            <a:fillRect/>
          </a:stretch>
        </p:blipFill>
        <p:spPr>
          <a:xfrm>
            <a:off x="4629200" y="152400"/>
            <a:ext cx="4362400"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44"/>
          <p:cNvPicPr preferRelativeResize="0"/>
          <p:nvPr/>
        </p:nvPicPr>
        <p:blipFill>
          <a:blip r:embed="rId3">
            <a:alphaModFix/>
          </a:blip>
          <a:stretch>
            <a:fillRect/>
          </a:stretch>
        </p:blipFill>
        <p:spPr>
          <a:xfrm>
            <a:off x="165225" y="487000"/>
            <a:ext cx="4750325" cy="4005800"/>
          </a:xfrm>
          <a:prstGeom prst="rect">
            <a:avLst/>
          </a:prstGeom>
          <a:noFill/>
          <a:ln>
            <a:noFill/>
          </a:ln>
        </p:spPr>
      </p:pic>
      <p:pic>
        <p:nvPicPr>
          <p:cNvPr id="353" name="Google Shape;353;p44"/>
          <p:cNvPicPr preferRelativeResize="0"/>
          <p:nvPr/>
        </p:nvPicPr>
        <p:blipFill rotWithShape="1">
          <a:blip r:embed="rId4">
            <a:alphaModFix/>
          </a:blip>
          <a:srcRect b="18916" l="0" r="0" t="0"/>
          <a:stretch/>
        </p:blipFill>
        <p:spPr>
          <a:xfrm>
            <a:off x="5042200" y="487000"/>
            <a:ext cx="3936525" cy="400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5"/>
          <p:cNvPicPr preferRelativeResize="0"/>
          <p:nvPr/>
        </p:nvPicPr>
        <p:blipFill>
          <a:blip r:embed="rId3">
            <a:alphaModFix/>
          </a:blip>
          <a:stretch>
            <a:fillRect/>
          </a:stretch>
        </p:blipFill>
        <p:spPr>
          <a:xfrm>
            <a:off x="1884025" y="1137350"/>
            <a:ext cx="5114925" cy="2790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46"/>
          <p:cNvPicPr preferRelativeResize="0"/>
          <p:nvPr/>
        </p:nvPicPr>
        <p:blipFill rotWithShape="1">
          <a:blip r:embed="rId3">
            <a:alphaModFix/>
          </a:blip>
          <a:srcRect b="5319" l="26919" r="28979" t="23368"/>
          <a:stretch/>
        </p:blipFill>
        <p:spPr>
          <a:xfrm>
            <a:off x="172525" y="86262"/>
            <a:ext cx="4507301" cy="3288826"/>
          </a:xfrm>
          <a:prstGeom prst="rect">
            <a:avLst/>
          </a:prstGeom>
          <a:noFill/>
          <a:ln>
            <a:noFill/>
          </a:ln>
        </p:spPr>
      </p:pic>
      <p:pic>
        <p:nvPicPr>
          <p:cNvPr id="364" name="Google Shape;364;p46"/>
          <p:cNvPicPr preferRelativeResize="0"/>
          <p:nvPr/>
        </p:nvPicPr>
        <p:blipFill rotWithShape="1">
          <a:blip r:embed="rId4">
            <a:alphaModFix/>
          </a:blip>
          <a:srcRect b="22887" l="26883" r="29734" t="42777"/>
          <a:stretch/>
        </p:blipFill>
        <p:spPr>
          <a:xfrm>
            <a:off x="150950" y="3375100"/>
            <a:ext cx="4507301" cy="1682150"/>
          </a:xfrm>
          <a:prstGeom prst="rect">
            <a:avLst/>
          </a:prstGeom>
          <a:noFill/>
          <a:ln>
            <a:noFill/>
          </a:ln>
        </p:spPr>
      </p:pic>
      <p:pic>
        <p:nvPicPr>
          <p:cNvPr id="365" name="Google Shape;365;p46"/>
          <p:cNvPicPr preferRelativeResize="0"/>
          <p:nvPr/>
        </p:nvPicPr>
        <p:blipFill rotWithShape="1">
          <a:blip r:embed="rId5">
            <a:alphaModFix/>
          </a:blip>
          <a:srcRect b="5194" l="26631" r="27953" t="21540"/>
          <a:stretch/>
        </p:blipFill>
        <p:spPr>
          <a:xfrm>
            <a:off x="4855092" y="86250"/>
            <a:ext cx="4062484" cy="4971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47"/>
          <p:cNvPicPr preferRelativeResize="0"/>
          <p:nvPr/>
        </p:nvPicPr>
        <p:blipFill rotWithShape="1">
          <a:blip r:embed="rId3">
            <a:alphaModFix/>
          </a:blip>
          <a:srcRect b="0" l="2119" r="1531" t="0"/>
          <a:stretch/>
        </p:blipFill>
        <p:spPr>
          <a:xfrm>
            <a:off x="199825" y="652700"/>
            <a:ext cx="4579624" cy="3527925"/>
          </a:xfrm>
          <a:prstGeom prst="rect">
            <a:avLst/>
          </a:prstGeom>
          <a:noFill/>
          <a:ln>
            <a:noFill/>
          </a:ln>
        </p:spPr>
      </p:pic>
      <p:pic>
        <p:nvPicPr>
          <p:cNvPr id="371" name="Google Shape;371;p47"/>
          <p:cNvPicPr preferRelativeResize="0"/>
          <p:nvPr/>
        </p:nvPicPr>
        <p:blipFill rotWithShape="1">
          <a:blip r:embed="rId4">
            <a:alphaModFix/>
          </a:blip>
          <a:srcRect b="0" l="4213" r="3595" t="0"/>
          <a:stretch/>
        </p:blipFill>
        <p:spPr>
          <a:xfrm>
            <a:off x="4860775" y="652700"/>
            <a:ext cx="4199425" cy="352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idx="1" type="subTitle"/>
          </p:nvPr>
        </p:nvSpPr>
        <p:spPr>
          <a:xfrm>
            <a:off x="782750" y="872513"/>
            <a:ext cx="8095200" cy="1344600"/>
          </a:xfrm>
          <a:prstGeom prst="rect">
            <a:avLst/>
          </a:prstGeom>
        </p:spPr>
        <p:txBody>
          <a:bodyPr anchorCtr="0" anchor="t" bIns="34275" lIns="68575" spcFirstLastPara="1" rIns="68575" wrap="square" tIns="34275">
            <a:noAutofit/>
          </a:bodyPr>
          <a:lstStyle/>
          <a:p>
            <a:pPr indent="0" lvl="0" marL="0" rtl="0" algn="just">
              <a:spcBef>
                <a:spcPts val="0"/>
              </a:spcBef>
              <a:spcAft>
                <a:spcPts val="0"/>
              </a:spcAft>
              <a:buNone/>
            </a:pPr>
            <a:r>
              <a:rPr lang="es-419"/>
              <a:t>¿</a:t>
            </a:r>
            <a:r>
              <a:rPr lang="es-419"/>
              <a:t>Quién</a:t>
            </a:r>
            <a:r>
              <a:rPr lang="es-419"/>
              <a:t> </a:t>
            </a:r>
            <a:r>
              <a:rPr lang="es-419"/>
              <a:t>garantiza a los integrantes del Class I.E.D que no ingresa personal externo a su institución?</a:t>
            </a:r>
            <a:r>
              <a:rPr lang="es-419"/>
              <a:t> Para responder esta </a:t>
            </a:r>
            <a:r>
              <a:rPr lang="es-419"/>
              <a:t>pregunta</a:t>
            </a:r>
            <a:r>
              <a:rPr lang="es-419"/>
              <a:t> creamos una manilla que nos facilite el registro de acceso en la </a:t>
            </a:r>
            <a:r>
              <a:rPr lang="es-419"/>
              <a:t>entrada</a:t>
            </a:r>
            <a:r>
              <a:rPr lang="es-419"/>
              <a:t> y salida de las instituciones, la </a:t>
            </a:r>
            <a:r>
              <a:rPr lang="es-419"/>
              <a:t>razón</a:t>
            </a:r>
            <a:r>
              <a:rPr lang="es-419"/>
              <a:t> por la que queremos crear este proyecto es por que hemos notado la falta de seguridad, a la hora de que cualquier persona con un uniforme o</a:t>
            </a:r>
            <a:r>
              <a:rPr lang="es-419"/>
              <a:t> </a:t>
            </a:r>
            <a:r>
              <a:rPr lang="es-419"/>
              <a:t>una bata puede ingresar a esta </a:t>
            </a:r>
            <a:r>
              <a:rPr lang="es-419"/>
              <a:t>institución,ya que,el proceso actual de registro se realiza únicamente mediante la observación y solicitación del carnet,el cual es poco confiable</a:t>
            </a:r>
            <a:r>
              <a:rPr lang="es-419"/>
              <a:t>.</a:t>
            </a:r>
            <a:endParaRPr/>
          </a:p>
          <a:p>
            <a:pPr indent="0" lvl="0" marL="0" rtl="0" algn="just">
              <a:spcBef>
                <a:spcPts val="800"/>
              </a:spcBef>
              <a:spcAft>
                <a:spcPts val="800"/>
              </a:spcAft>
              <a:buNone/>
            </a:pPr>
            <a:r>
              <a:rPr lang="es-419"/>
              <a:t> </a:t>
            </a:r>
            <a:endParaRPr/>
          </a:p>
        </p:txBody>
      </p:sp>
      <p:pic>
        <p:nvPicPr>
          <p:cNvPr id="163" name="Google Shape;163;p21" title="Plus Handles.mkv">
            <a:hlinkClick r:id="rId3"/>
          </p:cNvPr>
          <p:cNvPicPr preferRelativeResize="0"/>
          <p:nvPr/>
        </p:nvPicPr>
        <p:blipFill>
          <a:blip r:embed="rId4">
            <a:alphaModFix/>
          </a:blip>
          <a:stretch>
            <a:fillRect/>
          </a:stretch>
        </p:blipFill>
        <p:spPr>
          <a:xfrm>
            <a:off x="5074627" y="2427075"/>
            <a:ext cx="3200825" cy="2400625"/>
          </a:xfrm>
          <a:prstGeom prst="rect">
            <a:avLst/>
          </a:prstGeom>
          <a:noFill/>
          <a:ln>
            <a:noFill/>
          </a:ln>
        </p:spPr>
      </p:pic>
      <p:pic>
        <p:nvPicPr>
          <p:cNvPr id="164" name="Google Shape;164;p21"/>
          <p:cNvPicPr preferRelativeResize="0"/>
          <p:nvPr/>
        </p:nvPicPr>
        <p:blipFill>
          <a:blip r:embed="rId5">
            <a:alphaModFix/>
          </a:blip>
          <a:stretch>
            <a:fillRect/>
          </a:stretch>
        </p:blipFill>
        <p:spPr>
          <a:xfrm>
            <a:off x="782750" y="2469753"/>
            <a:ext cx="3327076" cy="2291401"/>
          </a:xfrm>
          <a:prstGeom prst="rect">
            <a:avLst/>
          </a:prstGeom>
          <a:noFill/>
          <a:ln>
            <a:noFill/>
          </a:ln>
        </p:spPr>
      </p:pic>
      <p:sp>
        <p:nvSpPr>
          <p:cNvPr id="165" name="Google Shape;165;p21"/>
          <p:cNvSpPr txBox="1"/>
          <p:nvPr/>
        </p:nvSpPr>
        <p:spPr>
          <a:xfrm>
            <a:off x="987625" y="4803850"/>
            <a:ext cx="22797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800">
                <a:solidFill>
                  <a:srgbClr val="E06666"/>
                </a:solidFill>
                <a:latin typeface="Calibri"/>
                <a:ea typeface="Calibri"/>
                <a:cs typeface="Calibri"/>
                <a:sym typeface="Calibri"/>
              </a:rPr>
              <a:t>https://images.app.goo.gl/5hAPhtPNLVZQPHo99</a:t>
            </a:r>
            <a:endParaRPr sz="800">
              <a:solidFill>
                <a:srgbClr val="E06666"/>
              </a:solidFill>
              <a:latin typeface="Calibri"/>
              <a:ea typeface="Calibri"/>
              <a:cs typeface="Calibri"/>
              <a:sym typeface="Calibri"/>
            </a:endParaRPr>
          </a:p>
        </p:txBody>
      </p:sp>
      <p:pic>
        <p:nvPicPr>
          <p:cNvPr id="166" name="Google Shape;166;p21"/>
          <p:cNvPicPr preferRelativeResize="0"/>
          <p:nvPr/>
        </p:nvPicPr>
        <p:blipFill>
          <a:blip r:embed="rId6">
            <a:alphaModFix/>
          </a:blip>
          <a:stretch>
            <a:fillRect/>
          </a:stretch>
        </p:blipFill>
        <p:spPr>
          <a:xfrm>
            <a:off x="85200" y="63400"/>
            <a:ext cx="701950" cy="599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48"/>
          <p:cNvPicPr preferRelativeResize="0"/>
          <p:nvPr/>
        </p:nvPicPr>
        <p:blipFill>
          <a:blip r:embed="rId3">
            <a:alphaModFix/>
          </a:blip>
          <a:stretch>
            <a:fillRect/>
          </a:stretch>
        </p:blipFill>
        <p:spPr>
          <a:xfrm>
            <a:off x="1704975" y="742950"/>
            <a:ext cx="5734050" cy="365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9"/>
          <p:cNvSpPr txBox="1"/>
          <p:nvPr>
            <p:ph type="ctrTitle"/>
          </p:nvPr>
        </p:nvSpPr>
        <p:spPr>
          <a:xfrm rot="-1150997">
            <a:off x="-996639" y="1582526"/>
            <a:ext cx="9740678" cy="1521252"/>
          </a:xfrm>
          <a:prstGeom prst="rect">
            <a:avLst/>
          </a:prstGeom>
          <a:effectLst>
            <a:outerShdw blurRad="57150" rotWithShape="0" algn="bl" dir="5400000" dist="266700">
              <a:srgbClr val="000000">
                <a:alpha val="50000"/>
              </a:srgbClr>
            </a:outerShdw>
            <a:reflection blurRad="0" dir="0" dist="0" endA="0" endPos="68000" fadeDir="5400012" kx="0" rotWithShape="0" algn="bl" stA="91000" stPos="0" sy="-100000" ky="0"/>
          </a:effectLst>
        </p:spPr>
        <p:txBody>
          <a:bodyPr anchorCtr="0" anchor="b" bIns="34275" lIns="68575" spcFirstLastPara="1" rIns="68575" wrap="square" tIns="34275">
            <a:noAutofit/>
          </a:bodyPr>
          <a:lstStyle/>
          <a:p>
            <a:pPr indent="0" lvl="0" marL="0" rtl="0" algn="r">
              <a:spcBef>
                <a:spcPts val="0"/>
              </a:spcBef>
              <a:spcAft>
                <a:spcPts val="0"/>
              </a:spcAft>
              <a:buNone/>
            </a:pPr>
            <a:r>
              <a:rPr lang="es-419" sz="4400">
                <a:latin typeface="Pacifico"/>
                <a:ea typeface="Pacifico"/>
                <a:cs typeface="Pacifico"/>
                <a:sym typeface="Pacifico"/>
              </a:rPr>
              <a:t>VERSIONAMIENTO EN GIT</a:t>
            </a:r>
            <a:r>
              <a:rPr lang="es-419" sz="4700">
                <a:latin typeface="Pacifico"/>
                <a:ea typeface="Pacifico"/>
                <a:cs typeface="Pacifico"/>
                <a:sym typeface="Pacifico"/>
              </a:rPr>
              <a:t> </a:t>
            </a:r>
            <a:endParaRPr sz="4700">
              <a:latin typeface="Pacifico"/>
              <a:ea typeface="Pacifico"/>
              <a:cs typeface="Pacifico"/>
              <a:sym typeface="Pacific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0"/>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387" name="Google Shape;387;p50"/>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388" name="Google Shape;388;p50"/>
          <p:cNvPicPr preferRelativeResize="0"/>
          <p:nvPr/>
        </p:nvPicPr>
        <p:blipFill>
          <a:blip r:embed="rId3">
            <a:alphaModFix/>
          </a:blip>
          <a:stretch>
            <a:fillRect/>
          </a:stretch>
        </p:blipFill>
        <p:spPr>
          <a:xfrm>
            <a:off x="0" y="1246"/>
            <a:ext cx="9144001" cy="51410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1"/>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394" name="Google Shape;394;p51"/>
          <p:cNvPicPr preferRelativeResize="0"/>
          <p:nvPr/>
        </p:nvPicPr>
        <p:blipFill>
          <a:blip r:embed="rId3">
            <a:alphaModFix/>
          </a:blip>
          <a:stretch>
            <a:fillRect/>
          </a:stretch>
        </p:blipFill>
        <p:spPr>
          <a:xfrm>
            <a:off x="615450" y="67000"/>
            <a:ext cx="7825501" cy="5009500"/>
          </a:xfrm>
          <a:prstGeom prst="rect">
            <a:avLst/>
          </a:prstGeom>
          <a:noFill/>
          <a:ln>
            <a:noFill/>
          </a:ln>
        </p:spPr>
      </p:pic>
      <p:cxnSp>
        <p:nvCxnSpPr>
          <p:cNvPr id="395" name="Google Shape;395;p51"/>
          <p:cNvCxnSpPr/>
          <p:nvPr/>
        </p:nvCxnSpPr>
        <p:spPr>
          <a:xfrm rot="10800000">
            <a:off x="3375000" y="1378350"/>
            <a:ext cx="2105400" cy="1193400"/>
          </a:xfrm>
          <a:prstGeom prst="straightConnector1">
            <a:avLst/>
          </a:prstGeom>
          <a:noFill/>
          <a:ln cap="flat" cmpd="sng" w="28575">
            <a:solidFill>
              <a:srgbClr val="FFFFFF"/>
            </a:solidFill>
            <a:prstDash val="solid"/>
            <a:round/>
            <a:headEnd len="med" w="med" type="none"/>
            <a:tailEnd len="med" w="med" type="triangle"/>
          </a:ln>
        </p:spPr>
      </p:cxnSp>
      <p:sp>
        <p:nvSpPr>
          <p:cNvPr id="396" name="Google Shape;396;p51"/>
          <p:cNvSpPr txBox="1"/>
          <p:nvPr/>
        </p:nvSpPr>
        <p:spPr>
          <a:xfrm>
            <a:off x="5178650" y="2571750"/>
            <a:ext cx="26814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alibri"/>
                <a:ea typeface="Calibri"/>
                <a:cs typeface="Calibri"/>
                <a:sym typeface="Calibri"/>
              </a:rPr>
              <a:t>Repositorio remoto clonado en el local</a:t>
            </a:r>
            <a:endParaRPr>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2"/>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pic>
        <p:nvPicPr>
          <p:cNvPr id="402" name="Google Shape;402;p52"/>
          <p:cNvPicPr preferRelativeResize="0"/>
          <p:nvPr/>
        </p:nvPicPr>
        <p:blipFill>
          <a:blip r:embed="rId3">
            <a:alphaModFix/>
          </a:blip>
          <a:stretch>
            <a:fillRect/>
          </a:stretch>
        </p:blipFill>
        <p:spPr>
          <a:xfrm>
            <a:off x="553950" y="139575"/>
            <a:ext cx="8128825" cy="4864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53"/>
          <p:cNvPicPr preferRelativeResize="0"/>
          <p:nvPr/>
        </p:nvPicPr>
        <p:blipFill>
          <a:blip r:embed="rId3">
            <a:alphaModFix/>
          </a:blip>
          <a:stretch>
            <a:fillRect/>
          </a:stretch>
        </p:blipFill>
        <p:spPr>
          <a:xfrm>
            <a:off x="782225" y="152400"/>
            <a:ext cx="7489923"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4"/>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413" name="Google Shape;413;p54"/>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414" name="Google Shape;414;p54"/>
          <p:cNvPicPr preferRelativeResize="0"/>
          <p:nvPr/>
        </p:nvPicPr>
        <p:blipFill>
          <a:blip r:embed="rId3">
            <a:alphaModFix/>
          </a:blip>
          <a:stretch>
            <a:fillRect/>
          </a:stretch>
        </p:blipFill>
        <p:spPr>
          <a:xfrm>
            <a:off x="600075" y="114300"/>
            <a:ext cx="7943850" cy="491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5"/>
          <p:cNvSpPr txBox="1"/>
          <p:nvPr>
            <p:ph type="ctrTitle"/>
          </p:nvPr>
        </p:nvSpPr>
        <p:spPr>
          <a:xfrm>
            <a:off x="2971799" y="1473200"/>
            <a:ext cx="5398200" cy="18162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t/>
            </a:r>
            <a:endParaRPr/>
          </a:p>
        </p:txBody>
      </p:sp>
      <p:sp>
        <p:nvSpPr>
          <p:cNvPr id="420" name="Google Shape;420;p55"/>
          <p:cNvSpPr txBox="1"/>
          <p:nvPr>
            <p:ph idx="1" type="subTitle"/>
          </p:nvPr>
        </p:nvSpPr>
        <p:spPr>
          <a:xfrm>
            <a:off x="2971799" y="3289299"/>
            <a:ext cx="5398200" cy="1054200"/>
          </a:xfrm>
          <a:prstGeom prst="rect">
            <a:avLst/>
          </a:prstGeom>
        </p:spPr>
        <p:txBody>
          <a:bodyPr anchorCtr="0" anchor="t" bIns="34275" lIns="68575" spcFirstLastPara="1" rIns="68575" wrap="square" tIns="34275">
            <a:noAutofit/>
          </a:bodyPr>
          <a:lstStyle/>
          <a:p>
            <a:pPr indent="0" lvl="0" marL="0" rtl="0" algn="r">
              <a:spcBef>
                <a:spcPts val="0"/>
              </a:spcBef>
              <a:spcAft>
                <a:spcPts val="800"/>
              </a:spcAft>
              <a:buNone/>
            </a:pPr>
            <a:r>
              <a:t/>
            </a:r>
            <a:endParaRPr/>
          </a:p>
        </p:txBody>
      </p:sp>
      <p:pic>
        <p:nvPicPr>
          <p:cNvPr id="421" name="Google Shape;421;p5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ctrTitle"/>
          </p:nvPr>
        </p:nvSpPr>
        <p:spPr>
          <a:xfrm>
            <a:off x="982750" y="692225"/>
            <a:ext cx="6823800" cy="742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 general </a:t>
            </a:r>
            <a:endParaRPr/>
          </a:p>
        </p:txBody>
      </p:sp>
      <p:sp>
        <p:nvSpPr>
          <p:cNvPr id="172" name="Google Shape;172;p22"/>
          <p:cNvSpPr txBox="1"/>
          <p:nvPr>
            <p:ph idx="1" type="subTitle"/>
          </p:nvPr>
        </p:nvSpPr>
        <p:spPr>
          <a:xfrm>
            <a:off x="906550" y="1472075"/>
            <a:ext cx="7719900" cy="1562100"/>
          </a:xfrm>
          <a:prstGeom prst="rect">
            <a:avLst/>
          </a:prstGeom>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FFFFFF"/>
              </a:solidFill>
              <a:latin typeface="Arial"/>
              <a:ea typeface="Arial"/>
              <a:cs typeface="Arial"/>
              <a:sym typeface="Arial"/>
            </a:endParaRPr>
          </a:p>
          <a:p>
            <a:pPr indent="-317500" lvl="0" marL="457200" rtl="0" algn="just">
              <a:lnSpc>
                <a:spcPct val="115000"/>
              </a:lnSpc>
              <a:spcBef>
                <a:spcPts val="1100"/>
              </a:spcBef>
              <a:spcAft>
                <a:spcPts val="0"/>
              </a:spcAft>
              <a:buClr>
                <a:srgbClr val="FFFFFF"/>
              </a:buClr>
              <a:buSzPts val="1400"/>
              <a:buFont typeface="Arial"/>
              <a:buChar char="●"/>
            </a:pPr>
            <a:r>
              <a:rPr b="1" i="1" lang="es-419">
                <a:solidFill>
                  <a:srgbClr val="FFFFFF"/>
                </a:solidFill>
                <a:latin typeface="Arial"/>
                <a:ea typeface="Arial"/>
                <a:cs typeface="Arial"/>
                <a:sym typeface="Arial"/>
              </a:rPr>
              <a:t>Construir </a:t>
            </a:r>
            <a:r>
              <a:rPr b="1" i="1" lang="es-419">
                <a:solidFill>
                  <a:srgbClr val="FFFFFF"/>
                </a:solidFill>
                <a:latin typeface="Arial"/>
                <a:ea typeface="Arial"/>
                <a:cs typeface="Arial"/>
                <a:sym typeface="Arial"/>
              </a:rPr>
              <a:t>un sistema de información relacionado con el control y registro en el acceso de estudiantes y docentes a la institución: </a:t>
            </a:r>
            <a:r>
              <a:rPr lang="es-419">
                <a:solidFill>
                  <a:srgbClr val="FFFFFF"/>
                </a:solidFill>
                <a:latin typeface="Arial"/>
                <a:ea typeface="Arial"/>
                <a:cs typeface="Arial"/>
                <a:sym typeface="Arial"/>
              </a:rPr>
              <a:t>Usando y valorando herramientas de gestión, </a:t>
            </a:r>
            <a:r>
              <a:rPr lang="es-419">
                <a:solidFill>
                  <a:srgbClr val="FFFFFF"/>
                </a:solidFill>
                <a:latin typeface="Arial"/>
                <a:ea typeface="Arial"/>
                <a:cs typeface="Arial"/>
                <a:sym typeface="Arial"/>
              </a:rPr>
              <a:t>además</a:t>
            </a:r>
            <a:r>
              <a:rPr lang="es-419">
                <a:solidFill>
                  <a:srgbClr val="FFFFFF"/>
                </a:solidFill>
                <a:latin typeface="Arial"/>
                <a:ea typeface="Arial"/>
                <a:cs typeface="Arial"/>
                <a:sym typeface="Arial"/>
              </a:rPr>
              <a:t> de un análisis de datos de forma colaborativa;con el fin de que mejore la seguridad de la </a:t>
            </a:r>
            <a:r>
              <a:rPr lang="es-419">
                <a:solidFill>
                  <a:srgbClr val="FFFFFF"/>
                </a:solidFill>
                <a:latin typeface="Arial"/>
                <a:ea typeface="Arial"/>
                <a:cs typeface="Arial"/>
                <a:sym typeface="Arial"/>
              </a:rPr>
              <a:t>institución</a:t>
            </a:r>
            <a:r>
              <a:rPr lang="es-419">
                <a:solidFill>
                  <a:srgbClr val="FFFFFF"/>
                </a:solidFill>
                <a:latin typeface="Arial"/>
                <a:ea typeface="Arial"/>
                <a:cs typeface="Arial"/>
                <a:sym typeface="Arial"/>
              </a:rPr>
              <a:t>. </a:t>
            </a:r>
            <a:endParaRPr>
              <a:solidFill>
                <a:srgbClr val="FFFFFF"/>
              </a:solidFill>
              <a:latin typeface="Arial"/>
              <a:ea typeface="Arial"/>
              <a:cs typeface="Arial"/>
              <a:sym typeface="Arial"/>
            </a:endParaRPr>
          </a:p>
          <a:p>
            <a:pPr indent="0" lvl="0" marL="457200" rtl="0" algn="l">
              <a:lnSpc>
                <a:spcPct val="115000"/>
              </a:lnSpc>
              <a:spcBef>
                <a:spcPts val="1100"/>
              </a:spcBef>
              <a:spcAft>
                <a:spcPts val="1100"/>
              </a:spcAft>
              <a:buNone/>
            </a:pPr>
            <a:r>
              <a:rPr lang="es-419">
                <a:solidFill>
                  <a:srgbClr val="FFFFFF"/>
                </a:solidFill>
                <a:latin typeface="Arial"/>
                <a:ea typeface="Arial"/>
                <a:cs typeface="Arial"/>
                <a:sym typeface="Arial"/>
              </a:rPr>
              <a:t>    </a:t>
            </a:r>
            <a:endParaRPr sz="1350">
              <a:solidFill>
                <a:schemeClr val="dk1"/>
              </a:solidFill>
              <a:highlight>
                <a:srgbClr val="FCFCFC"/>
              </a:highlight>
              <a:latin typeface="Arial"/>
              <a:ea typeface="Arial"/>
              <a:cs typeface="Arial"/>
              <a:sym typeface="Arial"/>
            </a:endParaRPr>
          </a:p>
        </p:txBody>
      </p:sp>
      <p:pic>
        <p:nvPicPr>
          <p:cNvPr id="173" name="Google Shape;173;p22"/>
          <p:cNvPicPr preferRelativeResize="0"/>
          <p:nvPr/>
        </p:nvPicPr>
        <p:blipFill>
          <a:blip r:embed="rId3">
            <a:alphaModFix/>
          </a:blip>
          <a:stretch>
            <a:fillRect/>
          </a:stretch>
        </p:blipFill>
        <p:spPr>
          <a:xfrm>
            <a:off x="2386500" y="2889850"/>
            <a:ext cx="4945950" cy="1707775"/>
          </a:xfrm>
          <a:prstGeom prst="rect">
            <a:avLst/>
          </a:prstGeom>
          <a:noFill/>
          <a:ln>
            <a:noFill/>
          </a:ln>
        </p:spPr>
      </p:pic>
      <p:sp>
        <p:nvSpPr>
          <p:cNvPr id="174" name="Google Shape;174;p22"/>
          <p:cNvSpPr txBox="1"/>
          <p:nvPr/>
        </p:nvSpPr>
        <p:spPr>
          <a:xfrm>
            <a:off x="3067425" y="4759375"/>
            <a:ext cx="31653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u="sng">
                <a:solidFill>
                  <a:schemeClr val="hlink"/>
                </a:solidFill>
                <a:hlinkClick r:id="rId4"/>
              </a:rPr>
              <a:t>https://sites.google.com/site/softwareeducativodematematicas/the-team</a:t>
            </a:r>
            <a:endParaRPr sz="1000"/>
          </a:p>
        </p:txBody>
      </p:sp>
      <p:pic>
        <p:nvPicPr>
          <p:cNvPr id="175" name="Google Shape;175;p22"/>
          <p:cNvPicPr preferRelativeResize="0"/>
          <p:nvPr/>
        </p:nvPicPr>
        <p:blipFill>
          <a:blip r:embed="rId5">
            <a:alphaModFix/>
          </a:blip>
          <a:stretch>
            <a:fillRect/>
          </a:stretch>
        </p:blipFill>
        <p:spPr>
          <a:xfrm>
            <a:off x="85200" y="63400"/>
            <a:ext cx="701950" cy="59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3"/>
          <p:cNvSpPr txBox="1"/>
          <p:nvPr>
            <p:ph type="ctrTitle"/>
          </p:nvPr>
        </p:nvSpPr>
        <p:spPr>
          <a:xfrm>
            <a:off x="1125600" y="709625"/>
            <a:ext cx="6892800" cy="698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a:t>Objetivos </a:t>
            </a:r>
            <a:r>
              <a:rPr lang="es-419"/>
              <a:t>específicos</a:t>
            </a:r>
            <a:endParaRPr/>
          </a:p>
        </p:txBody>
      </p:sp>
      <p:sp>
        <p:nvSpPr>
          <p:cNvPr id="181" name="Google Shape;181;p23"/>
          <p:cNvSpPr txBox="1"/>
          <p:nvPr>
            <p:ph idx="1" type="subTitle"/>
          </p:nvPr>
        </p:nvSpPr>
        <p:spPr>
          <a:xfrm>
            <a:off x="1208000" y="1408325"/>
            <a:ext cx="6892800" cy="2821500"/>
          </a:xfrm>
          <a:prstGeom prst="rect">
            <a:avLst/>
          </a:prstGeom>
        </p:spPr>
        <p:txBody>
          <a:bodyPr anchorCtr="0" anchor="t" bIns="34275" lIns="68575" spcFirstLastPara="1" rIns="68575" wrap="square" tIns="34275">
            <a:noAutofit/>
          </a:bodyPr>
          <a:lstStyle/>
          <a:p>
            <a:pPr indent="0" lvl="0" marL="0" rtl="0" algn="just">
              <a:spcBef>
                <a:spcPts val="0"/>
              </a:spcBef>
              <a:spcAft>
                <a:spcPts val="0"/>
              </a:spcAft>
              <a:buNone/>
            </a:pPr>
            <a:r>
              <a:t/>
            </a:r>
            <a:endParaRPr sz="1600">
              <a:solidFill>
                <a:srgbClr val="FFFFFF"/>
              </a:solidFill>
              <a:latin typeface="Arial"/>
              <a:ea typeface="Arial"/>
              <a:cs typeface="Arial"/>
              <a:sym typeface="Arial"/>
            </a:endParaRPr>
          </a:p>
          <a:p>
            <a:pPr indent="0" lvl="0" marL="457200" rtl="0" algn="just">
              <a:spcBef>
                <a:spcPts val="800"/>
              </a:spcBef>
              <a:spcAft>
                <a:spcPts val="0"/>
              </a:spcAft>
              <a:buNone/>
            </a:pPr>
            <a:r>
              <a:t/>
            </a:r>
            <a:endParaRPr>
              <a:latin typeface="Verdana"/>
              <a:ea typeface="Verdana"/>
              <a:cs typeface="Verdana"/>
              <a:sym typeface="Verdana"/>
            </a:endParaRPr>
          </a:p>
          <a:p>
            <a:pPr indent="-323850" lvl="0" marL="457200" rtl="0" algn="just">
              <a:spcBef>
                <a:spcPts val="800"/>
              </a:spcBef>
              <a:spcAft>
                <a:spcPts val="0"/>
              </a:spcAft>
              <a:buClr>
                <a:srgbClr val="FFFFFF"/>
              </a:buClr>
              <a:buSzPts val="1500"/>
              <a:buAutoNum type="arabicPeriod"/>
            </a:pPr>
            <a:r>
              <a:rPr lang="es-419" sz="1500">
                <a:latin typeface="Verdana"/>
                <a:ea typeface="Verdana"/>
                <a:cs typeface="Verdana"/>
                <a:sym typeface="Verdana"/>
              </a:rPr>
              <a:t>Gestionar un sistema que controle la entrada y salida del personal que pertenece al colegio I.E.D Class. </a:t>
            </a:r>
            <a:endParaRPr sz="1500">
              <a:solidFill>
                <a:srgbClr val="FFFFFF"/>
              </a:solidFill>
              <a:latin typeface="Arial"/>
              <a:ea typeface="Arial"/>
              <a:cs typeface="Arial"/>
              <a:sym typeface="Arial"/>
            </a:endParaRPr>
          </a:p>
          <a:p>
            <a:pPr indent="-323850" lvl="0" marL="457200" rtl="0" algn="just">
              <a:spcBef>
                <a:spcPts val="0"/>
              </a:spcBef>
              <a:spcAft>
                <a:spcPts val="0"/>
              </a:spcAft>
              <a:buSzPts val="1500"/>
              <a:buFont typeface="Verdana"/>
              <a:buAutoNum type="arabicPeriod"/>
            </a:pPr>
            <a:r>
              <a:rPr lang="es-419" sz="1500">
                <a:latin typeface="Verdana"/>
                <a:ea typeface="Verdana"/>
                <a:cs typeface="Verdana"/>
                <a:sym typeface="Verdana"/>
              </a:rPr>
              <a:t>Aplicar el sistema de información,en el entorno educativo.</a:t>
            </a:r>
            <a:endParaRPr sz="1500">
              <a:latin typeface="Verdana"/>
              <a:ea typeface="Verdana"/>
              <a:cs typeface="Verdana"/>
              <a:sym typeface="Verdana"/>
            </a:endParaRPr>
          </a:p>
          <a:p>
            <a:pPr indent="-323850" lvl="0" marL="457200" rtl="0" algn="just">
              <a:spcBef>
                <a:spcPts val="0"/>
              </a:spcBef>
              <a:spcAft>
                <a:spcPts val="0"/>
              </a:spcAft>
              <a:buClr>
                <a:srgbClr val="FFFFFF"/>
              </a:buClr>
              <a:buSzPts val="1500"/>
              <a:buFont typeface="Verdana"/>
              <a:buAutoNum type="arabicPeriod"/>
            </a:pPr>
            <a:r>
              <a:rPr lang="es-419" sz="1500">
                <a:solidFill>
                  <a:srgbClr val="FFFFFF"/>
                </a:solidFill>
                <a:latin typeface="Verdana"/>
                <a:ea typeface="Verdana"/>
                <a:cs typeface="Verdana"/>
                <a:sym typeface="Verdana"/>
              </a:rPr>
              <a:t>Desarrollar una interfaz gráfica que se adapte a cualquier sistema operativo. </a:t>
            </a:r>
            <a:endParaRPr sz="1500">
              <a:solidFill>
                <a:srgbClr val="FFFFFF"/>
              </a:solidFill>
              <a:latin typeface="Verdana"/>
              <a:ea typeface="Verdana"/>
              <a:cs typeface="Verdana"/>
              <a:sym typeface="Verdana"/>
            </a:endParaRPr>
          </a:p>
          <a:p>
            <a:pPr indent="-323850" lvl="0" marL="457200" rtl="0" algn="just">
              <a:spcBef>
                <a:spcPts val="0"/>
              </a:spcBef>
              <a:spcAft>
                <a:spcPts val="0"/>
              </a:spcAft>
              <a:buClr>
                <a:srgbClr val="FFFFFF"/>
              </a:buClr>
              <a:buSzPts val="1500"/>
              <a:buFont typeface="Verdana"/>
              <a:buAutoNum type="arabicPeriod"/>
            </a:pPr>
            <a:r>
              <a:rPr lang="es-419" sz="1500">
                <a:solidFill>
                  <a:srgbClr val="FFFFFF"/>
                </a:solidFill>
                <a:latin typeface="Verdana"/>
                <a:ea typeface="Verdana"/>
                <a:cs typeface="Verdana"/>
                <a:sym typeface="Verdana"/>
              </a:rPr>
              <a:t>Generar  informes de estudiantes o de personal que no cumpla con el acceso establecidos. </a:t>
            </a:r>
            <a:endParaRPr sz="1500">
              <a:solidFill>
                <a:srgbClr val="FFFFFF"/>
              </a:solidFill>
              <a:latin typeface="Verdana"/>
              <a:ea typeface="Verdana"/>
              <a:cs typeface="Verdana"/>
              <a:sym typeface="Verdana"/>
            </a:endParaRPr>
          </a:p>
          <a:p>
            <a:pPr indent="0" lvl="0" marL="457200" rtl="0" algn="just">
              <a:spcBef>
                <a:spcPts val="800"/>
              </a:spcBef>
              <a:spcAft>
                <a:spcPts val="0"/>
              </a:spcAft>
              <a:buNone/>
            </a:pPr>
            <a:r>
              <a:t/>
            </a:r>
            <a:endParaRPr>
              <a:solidFill>
                <a:srgbClr val="FFFFFF"/>
              </a:solidFill>
              <a:latin typeface="Verdana"/>
              <a:ea typeface="Verdana"/>
              <a:cs typeface="Verdana"/>
              <a:sym typeface="Verdana"/>
            </a:endParaRPr>
          </a:p>
          <a:p>
            <a:pPr indent="0" lvl="0" marL="457200" rtl="0" algn="just">
              <a:spcBef>
                <a:spcPts val="800"/>
              </a:spcBef>
              <a:spcAft>
                <a:spcPts val="0"/>
              </a:spcAft>
              <a:buNone/>
            </a:pPr>
            <a:r>
              <a:t/>
            </a:r>
            <a:endParaRPr>
              <a:solidFill>
                <a:srgbClr val="FFFFFF"/>
              </a:solidFill>
              <a:latin typeface="Verdana"/>
              <a:ea typeface="Verdana"/>
              <a:cs typeface="Verdana"/>
              <a:sym typeface="Verdana"/>
            </a:endParaRPr>
          </a:p>
          <a:p>
            <a:pPr indent="0" lvl="0" marL="0" rtl="0" algn="just">
              <a:spcBef>
                <a:spcPts val="800"/>
              </a:spcBef>
              <a:spcAft>
                <a:spcPts val="800"/>
              </a:spcAft>
              <a:buNone/>
            </a:pPr>
            <a:r>
              <a:t/>
            </a:r>
            <a:endParaRPr>
              <a:solidFill>
                <a:srgbClr val="FFFFFF"/>
              </a:solidFill>
              <a:latin typeface="Arial"/>
              <a:ea typeface="Arial"/>
              <a:cs typeface="Arial"/>
              <a:sym typeface="Arial"/>
            </a:endParaRPr>
          </a:p>
        </p:txBody>
      </p:sp>
      <p:pic>
        <p:nvPicPr>
          <p:cNvPr id="182" name="Google Shape;182;p23"/>
          <p:cNvPicPr preferRelativeResize="0"/>
          <p:nvPr/>
        </p:nvPicPr>
        <p:blipFill>
          <a:blip r:embed="rId3">
            <a:alphaModFix/>
          </a:blip>
          <a:stretch>
            <a:fillRect/>
          </a:stretch>
        </p:blipFill>
        <p:spPr>
          <a:xfrm>
            <a:off x="85200" y="63400"/>
            <a:ext cx="701950" cy="59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4"/>
          <p:cNvSpPr txBox="1"/>
          <p:nvPr>
            <p:ph type="ctrTitle"/>
          </p:nvPr>
        </p:nvSpPr>
        <p:spPr>
          <a:xfrm>
            <a:off x="1024725" y="228225"/>
            <a:ext cx="7040400" cy="698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Justificación  </a:t>
            </a:r>
            <a:endParaRPr/>
          </a:p>
        </p:txBody>
      </p:sp>
      <p:sp>
        <p:nvSpPr>
          <p:cNvPr id="188" name="Google Shape;188;p24"/>
          <p:cNvSpPr txBox="1"/>
          <p:nvPr>
            <p:ph idx="1" type="subTitle"/>
          </p:nvPr>
        </p:nvSpPr>
        <p:spPr>
          <a:xfrm>
            <a:off x="1024725" y="1036200"/>
            <a:ext cx="7040400" cy="1646100"/>
          </a:xfrm>
          <a:prstGeom prst="rect">
            <a:avLst/>
          </a:prstGeom>
        </p:spPr>
        <p:txBody>
          <a:bodyPr anchorCtr="0" anchor="t" bIns="34275" lIns="68575" spcFirstLastPara="1" rIns="68575" wrap="square" tIns="34275">
            <a:noAutofit/>
          </a:bodyPr>
          <a:lstStyle/>
          <a:p>
            <a:pPr indent="0" lvl="0" marL="0" rtl="0" algn="just">
              <a:spcBef>
                <a:spcPts val="0"/>
              </a:spcBef>
              <a:spcAft>
                <a:spcPts val="800"/>
              </a:spcAft>
              <a:buNone/>
            </a:pPr>
            <a:r>
              <a:rPr lang="es-419" sz="1500"/>
              <a:t>Debido a los problemas de inseguridad, sustitución y problemas de convivencia en la </a:t>
            </a:r>
            <a:r>
              <a:rPr lang="es-419" sz="1500"/>
              <a:t>institución</a:t>
            </a:r>
            <a:r>
              <a:rPr lang="es-419" sz="1500"/>
              <a:t> </a:t>
            </a:r>
            <a:r>
              <a:rPr i="1" lang="es-419" sz="1500"/>
              <a:t>I.E.D </a:t>
            </a:r>
            <a:r>
              <a:rPr b="1" i="1" lang="es-419" sz="1500"/>
              <a:t>CLASS</a:t>
            </a:r>
            <a:r>
              <a:rPr lang="es-419" sz="1500"/>
              <a:t> en los distintos espacios de entrada y salida del personal, es por eso que queremos crear e implementar nuestro proyecto en esta </a:t>
            </a:r>
            <a:r>
              <a:rPr lang="es-419" sz="1500"/>
              <a:t>institución</a:t>
            </a:r>
            <a:r>
              <a:rPr lang="es-419" sz="1500"/>
              <a:t> </a:t>
            </a:r>
            <a:r>
              <a:rPr lang="es-419" sz="1500"/>
              <a:t>con el fin de reducir dichos problemas</a:t>
            </a:r>
            <a:r>
              <a:rPr lang="es-419" sz="1500"/>
              <a:t>, mediante una </a:t>
            </a:r>
            <a:r>
              <a:rPr lang="es-419" sz="1500"/>
              <a:t>manilla económica y duradera que permita el  fácil acceso,  registro,  el envío de datos como nombre,fecha y hora de ingreso y salida del personal.</a:t>
            </a:r>
            <a:endParaRPr sz="1500"/>
          </a:p>
        </p:txBody>
      </p:sp>
      <p:pic>
        <p:nvPicPr>
          <p:cNvPr id="189" name="Google Shape;189;p24"/>
          <p:cNvPicPr preferRelativeResize="0"/>
          <p:nvPr/>
        </p:nvPicPr>
        <p:blipFill>
          <a:blip r:embed="rId3">
            <a:alphaModFix/>
          </a:blip>
          <a:stretch>
            <a:fillRect/>
          </a:stretch>
        </p:blipFill>
        <p:spPr>
          <a:xfrm>
            <a:off x="2578925" y="2442000"/>
            <a:ext cx="4365350" cy="2419851"/>
          </a:xfrm>
          <a:prstGeom prst="rect">
            <a:avLst/>
          </a:prstGeom>
          <a:noFill/>
          <a:ln>
            <a:noFill/>
          </a:ln>
        </p:spPr>
      </p:pic>
      <p:sp>
        <p:nvSpPr>
          <p:cNvPr id="190" name="Google Shape;190;p24"/>
          <p:cNvSpPr txBox="1"/>
          <p:nvPr/>
        </p:nvSpPr>
        <p:spPr>
          <a:xfrm>
            <a:off x="2986875" y="4861850"/>
            <a:ext cx="34506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700" u="sng">
                <a:solidFill>
                  <a:schemeClr val="hlink"/>
                </a:solidFill>
                <a:hlinkClick r:id="rId4"/>
              </a:rPr>
              <a:t>https://www.freepik.es/vector-gratis/ninos-felices-llegando-al-colegio_1217013.htm</a:t>
            </a:r>
            <a:endParaRPr sz="700"/>
          </a:p>
        </p:txBody>
      </p:sp>
      <p:pic>
        <p:nvPicPr>
          <p:cNvPr id="191" name="Google Shape;191;p24"/>
          <p:cNvPicPr preferRelativeResize="0"/>
          <p:nvPr/>
        </p:nvPicPr>
        <p:blipFill>
          <a:blip r:embed="rId5">
            <a:alphaModFix/>
          </a:blip>
          <a:stretch>
            <a:fillRect/>
          </a:stretch>
        </p:blipFill>
        <p:spPr>
          <a:xfrm>
            <a:off x="85200" y="63400"/>
            <a:ext cx="701950" cy="59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5"/>
          <p:cNvSpPr txBox="1"/>
          <p:nvPr>
            <p:ph type="ctrTitle"/>
          </p:nvPr>
        </p:nvSpPr>
        <p:spPr>
          <a:xfrm>
            <a:off x="1075975" y="167100"/>
            <a:ext cx="6771900" cy="769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s-419"/>
              <a:t>Alcance del proyecto </a:t>
            </a:r>
            <a:endParaRPr/>
          </a:p>
        </p:txBody>
      </p:sp>
      <p:sp>
        <p:nvSpPr>
          <p:cNvPr id="197" name="Google Shape;197;p25"/>
          <p:cNvSpPr txBox="1"/>
          <p:nvPr>
            <p:ph idx="1" type="subTitle"/>
          </p:nvPr>
        </p:nvSpPr>
        <p:spPr>
          <a:xfrm>
            <a:off x="1250500" y="1287150"/>
            <a:ext cx="6922500" cy="26715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0"/>
              </a:spcBef>
              <a:spcAft>
                <a:spcPts val="0"/>
              </a:spcAft>
              <a:buClr>
                <a:srgbClr val="FFFFFF"/>
              </a:buClr>
              <a:buSzPts val="1500"/>
              <a:buFont typeface="Calibri"/>
              <a:buChar char="●"/>
            </a:pPr>
            <a:r>
              <a:rPr lang="es-419" sz="1500">
                <a:solidFill>
                  <a:srgbClr val="FFFFFF"/>
                </a:solidFill>
              </a:rPr>
              <a:t>El proyecto no va a sustituir el proceso de ingreso actual, solo lo modificará agregando un proceso </a:t>
            </a:r>
            <a:r>
              <a:rPr lang="es-419" sz="1500">
                <a:solidFill>
                  <a:srgbClr val="FFFFFF"/>
                </a:solidFill>
              </a:rPr>
              <a:t>más</a:t>
            </a:r>
            <a:r>
              <a:rPr lang="es-419" sz="1500">
                <a:solidFill>
                  <a:srgbClr val="FFFFFF"/>
                </a:solidFill>
              </a:rPr>
              <a:t> confiable, </a:t>
            </a:r>
            <a:r>
              <a:rPr lang="es-419" sz="1500">
                <a:solidFill>
                  <a:srgbClr val="FFFFFF"/>
                </a:solidFill>
              </a:rPr>
              <a:t>económico</a:t>
            </a:r>
            <a:r>
              <a:rPr lang="es-419" sz="1500">
                <a:solidFill>
                  <a:srgbClr val="FFFFFF"/>
                </a:solidFill>
              </a:rPr>
              <a:t>, recursivo y efectivo.</a:t>
            </a:r>
            <a:endParaRPr sz="1500">
              <a:solidFill>
                <a:srgbClr val="FFFFFF"/>
              </a:solidFill>
            </a:endParaRPr>
          </a:p>
          <a:p>
            <a:pPr indent="-323850" lvl="0" marL="457200" rtl="0" algn="l">
              <a:lnSpc>
                <a:spcPct val="115000"/>
              </a:lnSpc>
              <a:spcBef>
                <a:spcPts val="0"/>
              </a:spcBef>
              <a:spcAft>
                <a:spcPts val="0"/>
              </a:spcAft>
              <a:buClr>
                <a:srgbClr val="FFFFFF"/>
              </a:buClr>
              <a:buSzPts val="1500"/>
              <a:buFont typeface="Calibri"/>
              <a:buChar char="●"/>
            </a:pPr>
            <a:r>
              <a:rPr lang="es-419" sz="1500">
                <a:solidFill>
                  <a:srgbClr val="FFFFFF"/>
                </a:solidFill>
              </a:rPr>
              <a:t>Se planea un tiempo estipulado de 12 meses, para la </a:t>
            </a:r>
            <a:r>
              <a:rPr lang="es-419" sz="1500">
                <a:solidFill>
                  <a:srgbClr val="FFFFFF"/>
                </a:solidFill>
              </a:rPr>
              <a:t>creación</a:t>
            </a:r>
            <a:r>
              <a:rPr lang="es-419" sz="1500">
                <a:solidFill>
                  <a:srgbClr val="FFFFFF"/>
                </a:solidFill>
              </a:rPr>
              <a:t> de los primeros prototipos.</a:t>
            </a:r>
            <a:endParaRPr sz="1500">
              <a:solidFill>
                <a:srgbClr val="FFFFFF"/>
              </a:solidFill>
            </a:endParaRPr>
          </a:p>
          <a:p>
            <a:pPr indent="-323850" lvl="0" marL="457200" rtl="0" algn="l">
              <a:lnSpc>
                <a:spcPct val="115000"/>
              </a:lnSpc>
              <a:spcBef>
                <a:spcPts val="0"/>
              </a:spcBef>
              <a:spcAft>
                <a:spcPts val="0"/>
              </a:spcAft>
              <a:buClr>
                <a:srgbClr val="FFFFFF"/>
              </a:buClr>
              <a:buSzPts val="1500"/>
              <a:buFont typeface="Calibri"/>
              <a:buChar char="●"/>
            </a:pPr>
            <a:r>
              <a:rPr lang="es-419" sz="1500">
                <a:solidFill>
                  <a:srgbClr val="FFFFFF"/>
                </a:solidFill>
              </a:rPr>
              <a:t>Este proyecto </a:t>
            </a:r>
            <a:r>
              <a:rPr lang="es-419" sz="1500">
                <a:solidFill>
                  <a:srgbClr val="FFFFFF"/>
                </a:solidFill>
              </a:rPr>
              <a:t>tendrá</a:t>
            </a:r>
            <a:r>
              <a:rPr lang="es-419" sz="1500">
                <a:solidFill>
                  <a:srgbClr val="FFFFFF"/>
                </a:solidFill>
              </a:rPr>
              <a:t> como resultado una calidad innovadora, </a:t>
            </a:r>
            <a:r>
              <a:rPr lang="es-419" sz="1500">
                <a:solidFill>
                  <a:srgbClr val="FFFFFF"/>
                </a:solidFill>
              </a:rPr>
              <a:t>económica</a:t>
            </a:r>
            <a:r>
              <a:rPr lang="es-419" sz="1500">
                <a:solidFill>
                  <a:srgbClr val="FFFFFF"/>
                </a:solidFill>
              </a:rPr>
              <a:t> para el mejoramiento de los sistemas de seguridad de la </a:t>
            </a:r>
            <a:r>
              <a:rPr lang="es-419" sz="1500">
                <a:solidFill>
                  <a:srgbClr val="FFFFFF"/>
                </a:solidFill>
              </a:rPr>
              <a:t>institución</a:t>
            </a:r>
            <a:r>
              <a:rPr lang="es-419" sz="1500">
                <a:solidFill>
                  <a:srgbClr val="FFFFFF"/>
                </a:solidFill>
              </a:rPr>
              <a:t>.</a:t>
            </a:r>
            <a:endParaRPr sz="1500">
              <a:solidFill>
                <a:srgbClr val="FFFFFF"/>
              </a:solidFill>
            </a:endParaRPr>
          </a:p>
          <a:p>
            <a:pPr indent="-323850" lvl="0" marL="457200" rtl="0" algn="l">
              <a:lnSpc>
                <a:spcPct val="115000"/>
              </a:lnSpc>
              <a:spcBef>
                <a:spcPts val="0"/>
              </a:spcBef>
              <a:spcAft>
                <a:spcPts val="0"/>
              </a:spcAft>
              <a:buClr>
                <a:srgbClr val="FFFFFF"/>
              </a:buClr>
              <a:buSzPts val="1500"/>
              <a:buFont typeface="Calibri"/>
              <a:buChar char="●"/>
            </a:pPr>
            <a:r>
              <a:rPr lang="es-419" sz="1500">
                <a:solidFill>
                  <a:srgbClr val="FFFFFF"/>
                </a:solidFill>
              </a:rPr>
              <a:t>Incluye una interfaz gráfica de hora</a:t>
            </a:r>
            <a:endParaRPr sz="1500">
              <a:solidFill>
                <a:srgbClr val="FFFFFF"/>
              </a:solidFill>
            </a:endParaRPr>
          </a:p>
          <a:p>
            <a:pPr indent="-323850" lvl="0" marL="457200" rtl="0" algn="l">
              <a:lnSpc>
                <a:spcPct val="115000"/>
              </a:lnSpc>
              <a:spcBef>
                <a:spcPts val="0"/>
              </a:spcBef>
              <a:spcAft>
                <a:spcPts val="0"/>
              </a:spcAft>
              <a:buClr>
                <a:srgbClr val="FFFFFF"/>
              </a:buClr>
              <a:buSzPts val="1500"/>
              <a:buFont typeface="Calibri"/>
              <a:buChar char="●"/>
            </a:pPr>
            <a:r>
              <a:rPr lang="es-419" sz="1500">
                <a:solidFill>
                  <a:srgbClr val="FFFFFF"/>
                </a:solidFill>
              </a:rPr>
              <a:t>Sus materiales hará que sean resistente al agua.</a:t>
            </a:r>
            <a:endParaRPr sz="1500">
              <a:solidFill>
                <a:srgbClr val="FFFFFF"/>
              </a:solidFill>
            </a:endParaRPr>
          </a:p>
          <a:p>
            <a:pPr indent="-323850" lvl="0" marL="457200" rtl="0" algn="l">
              <a:lnSpc>
                <a:spcPct val="115000"/>
              </a:lnSpc>
              <a:spcBef>
                <a:spcPts val="0"/>
              </a:spcBef>
              <a:spcAft>
                <a:spcPts val="0"/>
              </a:spcAft>
              <a:buClr>
                <a:srgbClr val="FFFFFF"/>
              </a:buClr>
              <a:buSzPts val="1500"/>
              <a:buFont typeface="Arial"/>
              <a:buChar char="●"/>
            </a:pPr>
            <a:r>
              <a:rPr lang="es-419" sz="1500">
                <a:solidFill>
                  <a:srgbClr val="FFFFFF"/>
                </a:solidFill>
              </a:rPr>
              <a:t>El dispositivo contará con un sistema de carga tanto para el lector como la manilla.</a:t>
            </a:r>
            <a:endParaRPr sz="1500">
              <a:solidFill>
                <a:srgbClr val="FFFFFF"/>
              </a:solidFill>
            </a:endParaRPr>
          </a:p>
          <a:p>
            <a:pPr indent="0" lvl="0" marL="457200" rtl="0" algn="l">
              <a:lnSpc>
                <a:spcPct val="115000"/>
              </a:lnSpc>
              <a:spcBef>
                <a:spcPts val="1100"/>
              </a:spcBef>
              <a:spcAft>
                <a:spcPts val="0"/>
              </a:spcAft>
              <a:buNone/>
            </a:pPr>
            <a:r>
              <a:t/>
            </a:r>
            <a:endParaRPr sz="1200">
              <a:solidFill>
                <a:srgbClr val="FFFFFF"/>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s-419" sz="1150">
                <a:solidFill>
                  <a:srgbClr val="3A3A3A"/>
                </a:solidFill>
                <a:highlight>
                  <a:srgbClr val="FFFFFF"/>
                </a:highlight>
                <a:latin typeface="Arial"/>
                <a:ea typeface="Arial"/>
                <a:cs typeface="Arial"/>
                <a:sym typeface="Arial"/>
              </a:rPr>
              <a:t> </a:t>
            </a:r>
            <a:endParaRPr sz="1150">
              <a:solidFill>
                <a:srgbClr val="3A3A3A"/>
              </a:solidFill>
              <a:highlight>
                <a:srgbClr val="FFFFFF"/>
              </a:highlight>
              <a:latin typeface="Arial"/>
              <a:ea typeface="Arial"/>
              <a:cs typeface="Arial"/>
              <a:sym typeface="Arial"/>
            </a:endParaRPr>
          </a:p>
          <a:p>
            <a:pPr indent="0" lvl="0" marL="0" rtl="0" algn="just">
              <a:spcBef>
                <a:spcPts val="1100"/>
              </a:spcBef>
              <a:spcAft>
                <a:spcPts val="800"/>
              </a:spcAft>
              <a:buNone/>
            </a:pPr>
            <a:r>
              <a:t/>
            </a:r>
            <a:endParaRPr/>
          </a:p>
        </p:txBody>
      </p:sp>
      <p:pic>
        <p:nvPicPr>
          <p:cNvPr id="198" name="Google Shape;198;p25"/>
          <p:cNvPicPr preferRelativeResize="0"/>
          <p:nvPr/>
        </p:nvPicPr>
        <p:blipFill>
          <a:blip r:embed="rId3">
            <a:alphaModFix/>
          </a:blip>
          <a:stretch>
            <a:fillRect/>
          </a:stretch>
        </p:blipFill>
        <p:spPr>
          <a:xfrm>
            <a:off x="85200" y="63400"/>
            <a:ext cx="701950" cy="59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txBox="1"/>
          <p:nvPr>
            <p:ph idx="1" type="subTitle"/>
          </p:nvPr>
        </p:nvSpPr>
        <p:spPr>
          <a:xfrm>
            <a:off x="2460150" y="203150"/>
            <a:ext cx="5398200" cy="630300"/>
          </a:xfrm>
          <a:prstGeom prst="rect">
            <a:avLst/>
          </a:prstGeom>
        </p:spPr>
        <p:txBody>
          <a:bodyPr anchorCtr="0" anchor="t" bIns="34275" lIns="68575" spcFirstLastPara="1" rIns="68575" wrap="square" tIns="34275">
            <a:noAutofit/>
          </a:bodyPr>
          <a:lstStyle/>
          <a:p>
            <a:pPr indent="0" lvl="0" marL="0" rtl="0" algn="ctr">
              <a:spcBef>
                <a:spcPts val="0"/>
              </a:spcBef>
              <a:spcAft>
                <a:spcPts val="800"/>
              </a:spcAft>
              <a:buNone/>
            </a:pPr>
            <a:r>
              <a:rPr lang="es-419" sz="3100">
                <a:latin typeface="Pacifico"/>
                <a:ea typeface="Pacifico"/>
                <a:cs typeface="Pacifico"/>
                <a:sym typeface="Pacifico"/>
              </a:rPr>
              <a:t>Materiales </a:t>
            </a:r>
            <a:endParaRPr sz="3100">
              <a:latin typeface="Pacifico"/>
              <a:ea typeface="Pacifico"/>
              <a:cs typeface="Pacifico"/>
              <a:sym typeface="Pacifico"/>
            </a:endParaRPr>
          </a:p>
        </p:txBody>
      </p:sp>
      <p:sp>
        <p:nvSpPr>
          <p:cNvPr id="204" name="Google Shape;204;p26"/>
          <p:cNvSpPr txBox="1"/>
          <p:nvPr/>
        </p:nvSpPr>
        <p:spPr>
          <a:xfrm>
            <a:off x="559925" y="924525"/>
            <a:ext cx="26100" cy="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5" name="Google Shape;205;p26"/>
          <p:cNvSpPr txBox="1"/>
          <p:nvPr/>
        </p:nvSpPr>
        <p:spPr>
          <a:xfrm>
            <a:off x="586025" y="874188"/>
            <a:ext cx="3502800" cy="27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Manillas en silicona:</a:t>
            </a:r>
            <a:r>
              <a:rPr lang="es-419">
                <a:solidFill>
                  <a:srgbClr val="FFFFFF"/>
                </a:solidFill>
                <a:latin typeface="Calibri"/>
                <a:ea typeface="Calibri"/>
                <a:cs typeface="Calibri"/>
                <a:sym typeface="Calibri"/>
              </a:rPr>
              <a:t> $2.400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Reloj digital: </a:t>
            </a:r>
            <a:r>
              <a:rPr lang="es-419">
                <a:solidFill>
                  <a:srgbClr val="FFFFFF"/>
                </a:solidFill>
                <a:latin typeface="Calibri"/>
                <a:ea typeface="Calibri"/>
                <a:cs typeface="Calibri"/>
                <a:sym typeface="Calibri"/>
              </a:rPr>
              <a:t>$6.000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Modulo RFID RC 5-22(Lector NFC):</a:t>
            </a:r>
            <a:r>
              <a:rPr lang="es-419">
                <a:solidFill>
                  <a:srgbClr val="FFFFFF"/>
                </a:solidFill>
                <a:latin typeface="Calibri"/>
                <a:ea typeface="Calibri"/>
                <a:cs typeface="Calibri"/>
                <a:sym typeface="Calibri"/>
              </a:rPr>
              <a:t> $10.000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Chip NFC NTAG 215: </a:t>
            </a:r>
            <a:r>
              <a:rPr lang="es-419">
                <a:solidFill>
                  <a:srgbClr val="FFFFFF"/>
                </a:solidFill>
                <a:latin typeface="Calibri"/>
                <a:ea typeface="Calibri"/>
                <a:cs typeface="Calibri"/>
                <a:sym typeface="Calibri"/>
              </a:rPr>
              <a:t>$15.500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Arduino pro micro atmega32U4:</a:t>
            </a:r>
            <a:r>
              <a:rPr lang="es-419">
                <a:solidFill>
                  <a:srgbClr val="FFFFFF"/>
                </a:solidFill>
                <a:latin typeface="Calibri"/>
                <a:ea typeface="Calibri"/>
                <a:cs typeface="Calibri"/>
                <a:sym typeface="Calibri"/>
              </a:rPr>
              <a:t> $29.000</a:t>
            </a:r>
            <a:endParaRPr>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s-419">
                <a:solidFill>
                  <a:schemeClr val="lt1"/>
                </a:solidFill>
                <a:latin typeface="Calibri"/>
                <a:ea typeface="Calibri"/>
                <a:cs typeface="Calibri"/>
                <a:sym typeface="Calibri"/>
              </a:rPr>
              <a:t>Modulo cargador TP 40 56:</a:t>
            </a:r>
            <a:r>
              <a:rPr lang="es-419">
                <a:solidFill>
                  <a:schemeClr val="lt1"/>
                </a:solidFill>
                <a:latin typeface="Calibri"/>
                <a:ea typeface="Calibri"/>
                <a:cs typeface="Calibri"/>
                <a:sym typeface="Calibri"/>
              </a:rPr>
              <a:t> $3.500</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s-419">
                <a:solidFill>
                  <a:schemeClr val="lt1"/>
                </a:solidFill>
                <a:latin typeface="Calibri"/>
                <a:ea typeface="Calibri"/>
                <a:cs typeface="Calibri"/>
                <a:sym typeface="Calibri"/>
              </a:rPr>
              <a:t>Case para arduino: </a:t>
            </a:r>
            <a:r>
              <a:rPr lang="es-419">
                <a:solidFill>
                  <a:schemeClr val="lt1"/>
                </a:solidFill>
                <a:latin typeface="Calibri"/>
                <a:ea typeface="Calibri"/>
                <a:cs typeface="Calibri"/>
                <a:sym typeface="Calibri"/>
              </a:rPr>
              <a:t>$4500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Bateria de lipo 3.7v:</a:t>
            </a:r>
            <a:r>
              <a:rPr lang="es-419">
                <a:solidFill>
                  <a:srgbClr val="FFFFFF"/>
                </a:solidFill>
                <a:latin typeface="Calibri"/>
                <a:ea typeface="Calibri"/>
                <a:cs typeface="Calibri"/>
                <a:sym typeface="Calibri"/>
              </a:rPr>
              <a:t> $15.000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Modulo cargador TP 40 56:</a:t>
            </a:r>
            <a:r>
              <a:rPr lang="es-419">
                <a:solidFill>
                  <a:srgbClr val="FFFFFF"/>
                </a:solidFill>
                <a:latin typeface="Calibri"/>
                <a:ea typeface="Calibri"/>
                <a:cs typeface="Calibri"/>
                <a:sym typeface="Calibri"/>
              </a:rPr>
              <a:t> $3.500</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s-419">
                <a:solidFill>
                  <a:srgbClr val="FFFFFF"/>
                </a:solidFill>
                <a:latin typeface="Calibri"/>
                <a:ea typeface="Calibri"/>
                <a:cs typeface="Calibri"/>
                <a:sym typeface="Calibri"/>
              </a:rPr>
              <a:t>Case para arduino: </a:t>
            </a:r>
            <a:r>
              <a:rPr lang="es-419">
                <a:solidFill>
                  <a:srgbClr val="FFFFFF"/>
                </a:solidFill>
                <a:latin typeface="Calibri"/>
                <a:ea typeface="Calibri"/>
                <a:cs typeface="Calibri"/>
                <a:sym typeface="Calibri"/>
              </a:rPr>
              <a:t>$4500</a:t>
            </a:r>
            <a:endParaRPr>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s-419">
                <a:solidFill>
                  <a:srgbClr val="FFFFFF"/>
                </a:solidFill>
                <a:latin typeface="Calibri"/>
                <a:ea typeface="Calibri"/>
                <a:cs typeface="Calibri"/>
                <a:sym typeface="Calibri"/>
              </a:rPr>
              <a:t>Total por manilla:</a:t>
            </a:r>
            <a:r>
              <a:rPr lang="es-419">
                <a:solidFill>
                  <a:srgbClr val="FFFFFF"/>
                </a:solidFill>
                <a:latin typeface="Calibri"/>
                <a:ea typeface="Calibri"/>
                <a:cs typeface="Calibri"/>
                <a:sym typeface="Calibri"/>
              </a:rPr>
              <a:t> $12.300  + IVA</a:t>
            </a:r>
            <a:endParaRPr>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s-419">
                <a:solidFill>
                  <a:srgbClr val="FFFFFF"/>
                </a:solidFill>
                <a:latin typeface="Calibri"/>
                <a:ea typeface="Calibri"/>
                <a:cs typeface="Calibri"/>
                <a:sym typeface="Calibri"/>
              </a:rPr>
              <a:t>Total del lector de manilla: </a:t>
            </a:r>
            <a:r>
              <a:rPr lang="es-419">
                <a:solidFill>
                  <a:srgbClr val="FFFFFF"/>
                </a:solidFill>
                <a:latin typeface="Calibri"/>
                <a:ea typeface="Calibri"/>
                <a:cs typeface="Calibri"/>
                <a:sym typeface="Calibri"/>
              </a:rPr>
              <a:t>$42.000 + IVA</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06" name="Google Shape;206;p26"/>
          <p:cNvPicPr preferRelativeResize="0"/>
          <p:nvPr/>
        </p:nvPicPr>
        <p:blipFill>
          <a:blip r:embed="rId3">
            <a:alphaModFix/>
          </a:blip>
          <a:stretch>
            <a:fillRect/>
          </a:stretch>
        </p:blipFill>
        <p:spPr>
          <a:xfrm>
            <a:off x="4627125" y="1106825"/>
            <a:ext cx="1442300" cy="1251925"/>
          </a:xfrm>
          <a:prstGeom prst="rect">
            <a:avLst/>
          </a:prstGeom>
          <a:noFill/>
          <a:ln>
            <a:noFill/>
          </a:ln>
        </p:spPr>
      </p:pic>
      <p:sp>
        <p:nvSpPr>
          <p:cNvPr id="207" name="Google Shape;207;p26"/>
          <p:cNvSpPr txBox="1"/>
          <p:nvPr/>
        </p:nvSpPr>
        <p:spPr>
          <a:xfrm>
            <a:off x="308375" y="4514425"/>
            <a:ext cx="4058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00" u="sng">
                <a:solidFill>
                  <a:schemeClr val="hlink"/>
                </a:solidFill>
                <a:hlinkClick r:id="rId4"/>
              </a:rPr>
              <a:t>https://articulo.mercadolibre.com.co/MCO-453961801-modulo-rfid-rc522-lector-de-tarjeta-y-llavero-arduino-_JM?quantity=1#position=1&amp;type=item&amp;tracking_id=2544f1c4-4f7d-4b32-81fd-d476f74075a1</a:t>
            </a:r>
            <a:endParaRPr sz="500"/>
          </a:p>
          <a:p>
            <a:pPr indent="0" lvl="0" marL="0" rtl="0" algn="l">
              <a:spcBef>
                <a:spcPts val="0"/>
              </a:spcBef>
              <a:spcAft>
                <a:spcPts val="0"/>
              </a:spcAft>
              <a:buNone/>
            </a:pPr>
            <a:r>
              <a:rPr lang="es-419" sz="500" u="sng">
                <a:solidFill>
                  <a:schemeClr val="hlink"/>
                </a:solidFill>
                <a:hlinkClick r:id="rId5"/>
              </a:rPr>
              <a:t>https://articulo.mercadolibre.com.co/MCO-554088163-case-arduino-uno-carcasa-acrilco-_JM?quantity=1#position=15&amp;type=item&amp;tracking_id=c142a884-836a-45b5-9f02-ceff6462d36a</a:t>
            </a:r>
            <a:endParaRPr sz="500"/>
          </a:p>
        </p:txBody>
      </p:sp>
      <p:pic>
        <p:nvPicPr>
          <p:cNvPr id="208" name="Google Shape;208;p26"/>
          <p:cNvPicPr preferRelativeResize="0"/>
          <p:nvPr/>
        </p:nvPicPr>
        <p:blipFill rotWithShape="1">
          <a:blip r:embed="rId6">
            <a:alphaModFix/>
          </a:blip>
          <a:srcRect b="35049" l="27897" r="44752" t="31091"/>
          <a:stretch/>
        </p:blipFill>
        <p:spPr>
          <a:xfrm>
            <a:off x="6128025" y="1106825"/>
            <a:ext cx="1572226" cy="1251925"/>
          </a:xfrm>
          <a:prstGeom prst="rect">
            <a:avLst/>
          </a:prstGeom>
          <a:noFill/>
          <a:ln>
            <a:noFill/>
          </a:ln>
        </p:spPr>
      </p:pic>
      <p:sp>
        <p:nvSpPr>
          <p:cNvPr id="209" name="Google Shape;209;p26"/>
          <p:cNvSpPr txBox="1"/>
          <p:nvPr/>
        </p:nvSpPr>
        <p:spPr>
          <a:xfrm>
            <a:off x="4572000" y="4514425"/>
            <a:ext cx="44280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00" u="sng">
                <a:solidFill>
                  <a:schemeClr val="hlink"/>
                </a:solidFill>
                <a:hlinkClick r:id="rId7"/>
              </a:rPr>
              <a:t>https://articulo.mercadolibre.com.co/MCO-527395372-reloj-led-digital-deportivo-unisex-_JM?quantity=1&amp;variation=41214876453&amp;onAttributesExp=true#reco_item_pos=2&amp;reco_backend=machinalis-seller-items&amp;reco_backend_type=low_level&amp;reco_client=vip-seller_items-above&amp;reco_id=4a6d834e-bc1b-4438-9e49-7447bc977845</a:t>
            </a:r>
            <a:endParaRPr sz="500"/>
          </a:p>
        </p:txBody>
      </p:sp>
      <p:pic>
        <p:nvPicPr>
          <p:cNvPr id="210" name="Google Shape;210;p26"/>
          <p:cNvPicPr preferRelativeResize="0"/>
          <p:nvPr/>
        </p:nvPicPr>
        <p:blipFill>
          <a:blip r:embed="rId8">
            <a:alphaModFix/>
          </a:blip>
          <a:stretch>
            <a:fillRect/>
          </a:stretch>
        </p:blipFill>
        <p:spPr>
          <a:xfrm>
            <a:off x="7758850" y="1106826"/>
            <a:ext cx="1169125" cy="2387650"/>
          </a:xfrm>
          <a:prstGeom prst="rect">
            <a:avLst/>
          </a:prstGeom>
          <a:noFill/>
          <a:ln>
            <a:noFill/>
          </a:ln>
        </p:spPr>
      </p:pic>
      <p:pic>
        <p:nvPicPr>
          <p:cNvPr id="211" name="Google Shape;211;p26"/>
          <p:cNvPicPr preferRelativeResize="0"/>
          <p:nvPr/>
        </p:nvPicPr>
        <p:blipFill>
          <a:blip r:embed="rId9">
            <a:alphaModFix/>
          </a:blip>
          <a:stretch>
            <a:fillRect/>
          </a:stretch>
        </p:blipFill>
        <p:spPr>
          <a:xfrm>
            <a:off x="4627125" y="2429613"/>
            <a:ext cx="1442300" cy="1064851"/>
          </a:xfrm>
          <a:prstGeom prst="rect">
            <a:avLst/>
          </a:prstGeom>
          <a:noFill/>
          <a:ln>
            <a:noFill/>
          </a:ln>
        </p:spPr>
      </p:pic>
      <p:pic>
        <p:nvPicPr>
          <p:cNvPr id="212" name="Google Shape;212;p26"/>
          <p:cNvPicPr preferRelativeResize="0"/>
          <p:nvPr/>
        </p:nvPicPr>
        <p:blipFill>
          <a:blip r:embed="rId10">
            <a:alphaModFix/>
          </a:blip>
          <a:stretch>
            <a:fillRect/>
          </a:stretch>
        </p:blipFill>
        <p:spPr>
          <a:xfrm>
            <a:off x="85200" y="63400"/>
            <a:ext cx="701950" cy="599150"/>
          </a:xfrm>
          <a:prstGeom prst="rect">
            <a:avLst/>
          </a:prstGeom>
          <a:noFill/>
          <a:ln>
            <a:noFill/>
          </a:ln>
        </p:spPr>
      </p:pic>
      <p:sp>
        <p:nvSpPr>
          <p:cNvPr id="213" name="Google Shape;213;p26"/>
          <p:cNvSpPr txBox="1"/>
          <p:nvPr/>
        </p:nvSpPr>
        <p:spPr>
          <a:xfrm>
            <a:off x="4572000" y="4754100"/>
            <a:ext cx="30021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00" u="sng">
                <a:solidFill>
                  <a:schemeClr val="hlink"/>
                </a:solidFill>
                <a:hlinkClick r:id="rId11"/>
              </a:rPr>
              <a:t>https://http2.mlstatic.com/4x-chip-nfc-ntag-215-ntag215-nintendo-3ds-switch-circular-D_NQ_NP_745856-MCO31007974164_062019-F.webp</a:t>
            </a:r>
            <a:endParaRPr sz="500"/>
          </a:p>
        </p:txBody>
      </p:sp>
      <p:pic>
        <p:nvPicPr>
          <p:cNvPr id="214" name="Google Shape;214;p26"/>
          <p:cNvPicPr preferRelativeResize="0"/>
          <p:nvPr/>
        </p:nvPicPr>
        <p:blipFill>
          <a:blip r:embed="rId12">
            <a:alphaModFix/>
          </a:blip>
          <a:stretch>
            <a:fillRect/>
          </a:stretch>
        </p:blipFill>
        <p:spPr>
          <a:xfrm>
            <a:off x="6128025" y="2429625"/>
            <a:ext cx="1572224" cy="1064850"/>
          </a:xfrm>
          <a:prstGeom prst="rect">
            <a:avLst/>
          </a:prstGeom>
          <a:noFill/>
          <a:ln>
            <a:noFill/>
          </a:ln>
        </p:spPr>
      </p:pic>
      <p:sp>
        <p:nvSpPr>
          <p:cNvPr id="215" name="Google Shape;215;p26"/>
          <p:cNvSpPr txBox="1"/>
          <p:nvPr/>
        </p:nvSpPr>
        <p:spPr>
          <a:xfrm>
            <a:off x="405550" y="4239150"/>
            <a:ext cx="3295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400" u="sng">
                <a:solidFill>
                  <a:schemeClr val="hlink"/>
                </a:solidFill>
                <a:hlinkClick r:id="rId13"/>
              </a:rPr>
              <a:t>https://articulo.mercadolibre.com.co/MCO-456090309-arduino-pro-micro-atmega32u4-5v16mhz-con-cable-usb-_JM#reco_item_pos=4&amp;reco_backend=item_decorator&amp;reco_backend_type=function&amp;reco_client=home_navigation-history&amp;reco_id=c7357175-34af-4f28-a192-b8b1cd4d8340&amp;c_id=/home/navigation/navigation-carousel/element&amp;c_uid=ecb547ae-8a0c-4740-b5d3-56cd44bc0e90</a:t>
            </a:r>
            <a:endParaRPr sz="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ctrTitle"/>
          </p:nvPr>
        </p:nvSpPr>
        <p:spPr>
          <a:xfrm>
            <a:off x="1980125" y="488425"/>
            <a:ext cx="5398200" cy="699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b="1" lang="es-419"/>
              <a:t>TÉCNICAS</a:t>
            </a:r>
            <a:r>
              <a:rPr b="1" lang="es-419"/>
              <a:t> DE RECOLECCIÓN</a:t>
            </a:r>
            <a:r>
              <a:rPr lang="es-419"/>
              <a:t>  </a:t>
            </a:r>
            <a:endParaRPr/>
          </a:p>
        </p:txBody>
      </p:sp>
      <p:sp>
        <p:nvSpPr>
          <p:cNvPr id="221" name="Google Shape;221;p27"/>
          <p:cNvSpPr txBox="1"/>
          <p:nvPr>
            <p:ph idx="1" type="subTitle"/>
          </p:nvPr>
        </p:nvSpPr>
        <p:spPr>
          <a:xfrm>
            <a:off x="786600" y="1372575"/>
            <a:ext cx="7570800" cy="1254900"/>
          </a:xfrm>
          <a:prstGeom prst="rect">
            <a:avLst/>
          </a:prstGeom>
        </p:spPr>
        <p:txBody>
          <a:bodyPr anchorCtr="0" anchor="t" bIns="34275" lIns="68575" spcFirstLastPara="1" rIns="68575" wrap="square" tIns="34275">
            <a:noAutofit/>
          </a:bodyPr>
          <a:lstStyle/>
          <a:p>
            <a:pPr indent="0" lvl="0" marL="0" rtl="0" algn="l">
              <a:spcBef>
                <a:spcPts val="0"/>
              </a:spcBef>
              <a:spcAft>
                <a:spcPts val="800"/>
              </a:spcAft>
              <a:buNone/>
            </a:pPr>
            <a:r>
              <a:rPr lang="es-419" sz="1500">
                <a:solidFill>
                  <a:srgbClr val="FFFFFF"/>
                </a:solidFill>
              </a:rPr>
              <a:t>El levantamiento de </a:t>
            </a:r>
            <a:r>
              <a:rPr lang="es-419" sz="1500">
                <a:solidFill>
                  <a:srgbClr val="FFFFFF"/>
                </a:solidFill>
              </a:rPr>
              <a:t>información se dirigió al rector,vigilante,docentes,estudiantes de la institución I.E.D Class mediante la técnica de encuestas ,aplicando las preguntas en embudo,con el objetivo  de reconocer la opinión del cliente respecto al sistema de registro que deseamos implementar ,con el fin de mejorar el ingreso y salida del personal estudiantil. La información que nos proporcionen los roles  será utilizada para conocer si es viable establecer esta nueva herramienta de registro dentro de las instituciones.</a:t>
            </a:r>
            <a:endParaRPr sz="1500">
              <a:solidFill>
                <a:srgbClr val="FFFFFF"/>
              </a:solidFill>
            </a:endParaRPr>
          </a:p>
        </p:txBody>
      </p:sp>
      <p:pic>
        <p:nvPicPr>
          <p:cNvPr id="222" name="Google Shape;222;p27"/>
          <p:cNvPicPr preferRelativeResize="0"/>
          <p:nvPr/>
        </p:nvPicPr>
        <p:blipFill>
          <a:blip r:embed="rId3">
            <a:alphaModFix/>
          </a:blip>
          <a:stretch>
            <a:fillRect/>
          </a:stretch>
        </p:blipFill>
        <p:spPr>
          <a:xfrm>
            <a:off x="2452000" y="2909400"/>
            <a:ext cx="3469150" cy="2147276"/>
          </a:xfrm>
          <a:prstGeom prst="rect">
            <a:avLst/>
          </a:prstGeom>
          <a:noFill/>
          <a:ln>
            <a:noFill/>
          </a:ln>
        </p:spPr>
      </p:pic>
      <p:sp>
        <p:nvSpPr>
          <p:cNvPr id="223" name="Google Shape;223;p27"/>
          <p:cNvSpPr txBox="1"/>
          <p:nvPr/>
        </p:nvSpPr>
        <p:spPr>
          <a:xfrm>
            <a:off x="5555700" y="4890600"/>
            <a:ext cx="35883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00" u="sng">
                <a:solidFill>
                  <a:schemeClr val="hlink"/>
                </a:solidFill>
                <a:hlinkClick r:id="rId4"/>
              </a:rPr>
              <a:t>https://infogram.com/sistematizacion-sobre-las-tecnicas-de-recoleccion-de-informacion-cualitativa-1gk8pdy6qde4pq0</a:t>
            </a:r>
            <a:endParaRPr sz="800"/>
          </a:p>
        </p:txBody>
      </p:sp>
      <p:pic>
        <p:nvPicPr>
          <p:cNvPr id="224" name="Google Shape;224;p27"/>
          <p:cNvPicPr preferRelativeResize="0"/>
          <p:nvPr/>
        </p:nvPicPr>
        <p:blipFill>
          <a:blip r:embed="rId5">
            <a:alphaModFix/>
          </a:blip>
          <a:stretch>
            <a:fillRect/>
          </a:stretch>
        </p:blipFill>
        <p:spPr>
          <a:xfrm>
            <a:off x="85200" y="63400"/>
            <a:ext cx="701950" cy="59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